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385" r:id="rId2"/>
  </p:sldMasterIdLst>
  <p:notesMasterIdLst>
    <p:notesMasterId r:id="rId6"/>
  </p:notesMasterIdLst>
  <p:sldIdLst>
    <p:sldId id="313" r:id="rId3"/>
    <p:sldId id="314" r:id="rId4"/>
    <p:sldId id="316"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711950-4EFD-4213-B078-805BD256FE08}" v="3" dt="2024-02-13T20:06:58.8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74"/>
  </p:normalViewPr>
  <p:slideViewPr>
    <p:cSldViewPr>
      <p:cViewPr>
        <p:scale>
          <a:sx n="123" d="100"/>
          <a:sy n="123" d="100"/>
        </p:scale>
        <p:origin x="1632"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FEBA6A9-3C8E-4A4C-E84E-D06AA29B98F1}"/>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b="0" i="0">
                <a:latin typeface="Calibri" panose="020F0502020204030204" pitchFamily="34" charset="0"/>
              </a:defRPr>
            </a:lvl1pPr>
          </a:lstStyle>
          <a:p>
            <a:pPr>
              <a:defRPr/>
            </a:pPr>
            <a:endParaRPr lang="en-US" dirty="0"/>
          </a:p>
        </p:txBody>
      </p:sp>
      <p:sp>
        <p:nvSpPr>
          <p:cNvPr id="10243" name="Rectangle 3">
            <a:extLst>
              <a:ext uri="{FF2B5EF4-FFF2-40B4-BE49-F238E27FC236}">
                <a16:creationId xmlns:a16="http://schemas.microsoft.com/office/drawing/2014/main" id="{D0CEF480-CF60-88E4-2D28-FC01D88552D1}"/>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b="0" i="0">
                <a:latin typeface="Calibri" panose="020F0502020204030204" pitchFamily="34" charset="0"/>
              </a:defRPr>
            </a:lvl1pPr>
          </a:lstStyle>
          <a:p>
            <a:pPr>
              <a:defRPr/>
            </a:pPr>
            <a:endParaRPr lang="en-US" dirty="0"/>
          </a:p>
        </p:txBody>
      </p:sp>
      <p:sp>
        <p:nvSpPr>
          <p:cNvPr id="28676" name="Rectangle 4">
            <a:extLst>
              <a:ext uri="{FF2B5EF4-FFF2-40B4-BE49-F238E27FC236}">
                <a16:creationId xmlns:a16="http://schemas.microsoft.com/office/drawing/2014/main" id="{0FFB81BA-DC30-6DCC-9EA8-FB26C7FD3BA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D966881A-DC6B-D8FA-4401-55594A5B9692}"/>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246" name="Rectangle 6">
            <a:extLst>
              <a:ext uri="{FF2B5EF4-FFF2-40B4-BE49-F238E27FC236}">
                <a16:creationId xmlns:a16="http://schemas.microsoft.com/office/drawing/2014/main" id="{F17F71D8-FF73-ED12-D708-A7A54A063DB9}"/>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b="0" i="0">
                <a:latin typeface="Calibri" panose="020F0502020204030204" pitchFamily="34" charset="0"/>
              </a:defRPr>
            </a:lvl1pPr>
          </a:lstStyle>
          <a:p>
            <a:pPr>
              <a:defRPr/>
            </a:pPr>
            <a:endParaRPr lang="en-US" dirty="0"/>
          </a:p>
        </p:txBody>
      </p:sp>
      <p:sp>
        <p:nvSpPr>
          <p:cNvPr id="10247" name="Rectangle 7">
            <a:extLst>
              <a:ext uri="{FF2B5EF4-FFF2-40B4-BE49-F238E27FC236}">
                <a16:creationId xmlns:a16="http://schemas.microsoft.com/office/drawing/2014/main" id="{1606698F-4077-47EF-1E47-9BBEC21EBDE0}"/>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b="0" i="0">
                <a:latin typeface="Calibri" panose="020F0502020204030204" pitchFamily="34" charset="0"/>
              </a:defRPr>
            </a:lvl1pPr>
          </a:lstStyle>
          <a:p>
            <a:pPr>
              <a:defRPr/>
            </a:pPr>
            <a:fld id="{C453C7B5-7CE2-3C40-8DE4-89463CE8CE73}"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b="0" i="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b="0" i="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b="0" i="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b="0" i="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b="0" i="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BB142F04-BF69-E801-CD96-1B72799276B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289322-431C-414A-9AE1-57DB45A26A29}" type="slidenum">
              <a:rPr lang="en-US" altLang="en-US" smtClean="0">
                <a:solidFill>
                  <a:srgbClr val="000000"/>
                </a:solidFill>
                <a:latin typeface="Calibri" panose="020F0502020204030204" pitchFamily="34" charset="0"/>
              </a:rPr>
              <a:pPr>
                <a:spcBef>
                  <a:spcPct val="0"/>
                </a:spcBef>
              </a:pPr>
              <a:t>1</a:t>
            </a:fld>
            <a:endParaRPr lang="en-US" altLang="en-US" dirty="0">
              <a:solidFill>
                <a:srgbClr val="000000"/>
              </a:solidFill>
              <a:latin typeface="Calibri" panose="020F0502020204030204" pitchFamily="34" charset="0"/>
            </a:endParaRPr>
          </a:p>
        </p:txBody>
      </p:sp>
      <p:sp>
        <p:nvSpPr>
          <p:cNvPr id="30723" name="Rectangle 2">
            <a:extLst>
              <a:ext uri="{FF2B5EF4-FFF2-40B4-BE49-F238E27FC236}">
                <a16:creationId xmlns:a16="http://schemas.microsoft.com/office/drawing/2014/main" id="{A3E56331-FAD5-917C-070E-7B2731C017DC}"/>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0188C92B-0000-7F80-10AD-9C0AABE9E1FA}"/>
              </a:ext>
            </a:extLst>
          </p:cNvPr>
          <p:cNvSpPr>
            <a:spLocks noGrp="1" noChangeArrowheads="1"/>
          </p:cNvSpPr>
          <p:nvPr>
            <p:ph type="body" idx="1"/>
          </p:nvPr>
        </p:nvSpPr>
        <p:spPr>
          <a:xfrm>
            <a:off x="819150" y="4333875"/>
            <a:ext cx="54864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E7D72C9-D6A8-90BA-E21D-45660D25F7B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748A245-1023-90E3-9595-7C48D49026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1DD4E32-5A31-F321-07DD-986B93249ABC}"/>
              </a:ext>
            </a:extLst>
          </p:cNvPr>
          <p:cNvSpPr>
            <a:spLocks noGrp="1" noChangeArrowheads="1"/>
          </p:cNvSpPr>
          <p:nvPr>
            <p:ph type="sldNum" sz="quarter" idx="12"/>
          </p:nvPr>
        </p:nvSpPr>
        <p:spPr>
          <a:ln/>
        </p:spPr>
        <p:txBody>
          <a:bodyPr/>
          <a:lstStyle>
            <a:lvl1pPr>
              <a:defRPr/>
            </a:lvl1pPr>
          </a:lstStyle>
          <a:p>
            <a:pPr>
              <a:defRPr/>
            </a:pPr>
            <a:fld id="{51AF0E38-DBAA-5449-8F83-106925F4345D}" type="slidenum">
              <a:rPr lang="en-US" altLang="en-US"/>
              <a:pPr>
                <a:defRPr/>
              </a:pPr>
              <a:t>‹#›</a:t>
            </a:fld>
            <a:endParaRPr lang="en-US" altLang="en-US"/>
          </a:p>
        </p:txBody>
      </p:sp>
    </p:spTree>
    <p:extLst>
      <p:ext uri="{BB962C8B-B14F-4D97-AF65-F5344CB8AC3E}">
        <p14:creationId xmlns:p14="http://schemas.microsoft.com/office/powerpoint/2010/main" val="300314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4296680-D2BE-357A-4C9E-5AE67D335FC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09EE627-BD00-BFBF-1C33-436FBAECD9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DC65092-42D5-255B-FAF4-1D769C26CE60}"/>
              </a:ext>
            </a:extLst>
          </p:cNvPr>
          <p:cNvSpPr>
            <a:spLocks noGrp="1" noChangeArrowheads="1"/>
          </p:cNvSpPr>
          <p:nvPr>
            <p:ph type="sldNum" sz="quarter" idx="12"/>
          </p:nvPr>
        </p:nvSpPr>
        <p:spPr>
          <a:ln/>
        </p:spPr>
        <p:txBody>
          <a:bodyPr/>
          <a:lstStyle>
            <a:lvl1pPr>
              <a:defRPr/>
            </a:lvl1pPr>
          </a:lstStyle>
          <a:p>
            <a:pPr>
              <a:defRPr/>
            </a:pPr>
            <a:fld id="{02720E68-E14E-4D4B-9B72-A0EA9B63A1DB}" type="slidenum">
              <a:rPr lang="en-US" altLang="en-US"/>
              <a:pPr>
                <a:defRPr/>
              </a:pPr>
              <a:t>‹#›</a:t>
            </a:fld>
            <a:endParaRPr lang="en-US" altLang="en-US"/>
          </a:p>
        </p:txBody>
      </p:sp>
    </p:spTree>
    <p:extLst>
      <p:ext uri="{BB962C8B-B14F-4D97-AF65-F5344CB8AC3E}">
        <p14:creationId xmlns:p14="http://schemas.microsoft.com/office/powerpoint/2010/main" val="45094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E756208-5A82-306D-FC05-FB712F37E6E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C9741F-2D50-B80C-F918-59A0352553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E8156FE-1AFF-8A07-5F15-A219A79B417F}"/>
              </a:ext>
            </a:extLst>
          </p:cNvPr>
          <p:cNvSpPr>
            <a:spLocks noGrp="1" noChangeArrowheads="1"/>
          </p:cNvSpPr>
          <p:nvPr>
            <p:ph type="sldNum" sz="quarter" idx="12"/>
          </p:nvPr>
        </p:nvSpPr>
        <p:spPr>
          <a:ln/>
        </p:spPr>
        <p:txBody>
          <a:bodyPr/>
          <a:lstStyle>
            <a:lvl1pPr>
              <a:defRPr/>
            </a:lvl1pPr>
          </a:lstStyle>
          <a:p>
            <a:pPr>
              <a:defRPr/>
            </a:pPr>
            <a:fld id="{41D34B43-15FC-F14D-82FD-42D0B6875C5E}" type="slidenum">
              <a:rPr lang="en-US" altLang="en-US"/>
              <a:pPr>
                <a:defRPr/>
              </a:pPr>
              <a:t>‹#›</a:t>
            </a:fld>
            <a:endParaRPr lang="en-US" altLang="en-US"/>
          </a:p>
        </p:txBody>
      </p:sp>
    </p:spTree>
    <p:extLst>
      <p:ext uri="{BB962C8B-B14F-4D97-AF65-F5344CB8AC3E}">
        <p14:creationId xmlns:p14="http://schemas.microsoft.com/office/powerpoint/2010/main" val="4199265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D016412E-EB95-4113-420E-4CF3EF69330C}"/>
              </a:ext>
            </a:extLst>
          </p:cNvPr>
          <p:cNvSpPr>
            <a:spLocks noChangeArrowheads="1"/>
          </p:cNvSpPr>
          <p:nvPr/>
        </p:nvSpPr>
        <p:spPr bwMode="auto">
          <a:xfrm>
            <a:off x="457200" y="0"/>
            <a:ext cx="8686800" cy="214313"/>
          </a:xfrm>
          <a:prstGeom prst="rect">
            <a:avLst/>
          </a:prstGeom>
          <a:solidFill>
            <a:srgbClr val="2727B3"/>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b="0" i="0" dirty="0">
              <a:solidFill>
                <a:srgbClr val="000000"/>
              </a:solidFill>
              <a:latin typeface="Calibri" panose="020F0502020204030204" pitchFamily="34" charset="0"/>
            </a:endParaRPr>
          </a:p>
        </p:txBody>
      </p:sp>
      <p:pic>
        <p:nvPicPr>
          <p:cNvPr id="3" name="Picture 8" descr="MC-Bu-Bk 150">
            <a:extLst>
              <a:ext uri="{FF2B5EF4-FFF2-40B4-BE49-F238E27FC236}">
                <a16:creationId xmlns:a16="http://schemas.microsoft.com/office/drawing/2014/main" id="{E8CD57ED-ADB9-382E-7D7D-9677CAB5AE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8" y="280988"/>
            <a:ext cx="1828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667000"/>
            <a:ext cx="7769225" cy="1143000"/>
          </a:xfrm>
        </p:spPr>
        <p:txBody>
          <a:bodyPr/>
          <a:lstStyle>
            <a:lvl1pPr>
              <a:defRPr sz="4000"/>
            </a:lvl1pPr>
          </a:lstStyle>
          <a:p>
            <a:pPr lvl="0"/>
            <a:r>
              <a:rPr lang="en-US" altLang="en-US" noProof="0"/>
              <a:t>Click to edit Master title style</a:t>
            </a:r>
          </a:p>
        </p:txBody>
      </p:sp>
      <p:sp>
        <p:nvSpPr>
          <p:cNvPr id="5123" name="Rectangle 3"/>
          <p:cNvSpPr>
            <a:spLocks noGrp="1" noChangeArrowheads="1"/>
          </p:cNvSpPr>
          <p:nvPr>
            <p:ph type="subTitle" idx="1"/>
          </p:nvPr>
        </p:nvSpPr>
        <p:spPr>
          <a:xfrm>
            <a:off x="685800" y="4648200"/>
            <a:ext cx="7769225" cy="1371600"/>
          </a:xfrm>
        </p:spPr>
        <p:txBody>
          <a:bodyPr/>
          <a:lstStyle>
            <a:lvl1pPr marL="0" indent="0" algn="ctr">
              <a:buFontTx/>
              <a:buNone/>
              <a:defRPr/>
            </a:lvl1pPr>
          </a:lstStyle>
          <a:p>
            <a:pPr lvl="0"/>
            <a:r>
              <a:rPr lang="en-US" altLang="en-US" noProof="0"/>
              <a:t>Click to edit Master subtitle style</a:t>
            </a:r>
          </a:p>
        </p:txBody>
      </p:sp>
      <p:sp>
        <p:nvSpPr>
          <p:cNvPr id="4" name="Rectangle 4">
            <a:extLst>
              <a:ext uri="{FF2B5EF4-FFF2-40B4-BE49-F238E27FC236}">
                <a16:creationId xmlns:a16="http://schemas.microsoft.com/office/drawing/2014/main" id="{B78E46BE-0487-E010-93F8-382348B234F4}"/>
              </a:ext>
            </a:extLst>
          </p:cNvPr>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a:extLst>
              <a:ext uri="{FF2B5EF4-FFF2-40B4-BE49-F238E27FC236}">
                <a16:creationId xmlns:a16="http://schemas.microsoft.com/office/drawing/2014/main" id="{07FAECEA-23E9-EFA0-A592-60EA61F3DD14}"/>
              </a:ext>
            </a:extLst>
          </p:cNvPr>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6">
            <a:extLst>
              <a:ext uri="{FF2B5EF4-FFF2-40B4-BE49-F238E27FC236}">
                <a16:creationId xmlns:a16="http://schemas.microsoft.com/office/drawing/2014/main" id="{CC585BE8-0E7B-4635-E8EF-E264D043DB0C}"/>
              </a:ext>
            </a:extLst>
          </p:cNvPr>
          <p:cNvSpPr>
            <a:spLocks noGrp="1" noChangeArrowheads="1"/>
          </p:cNvSpPr>
          <p:nvPr>
            <p:ph type="sldNum" sz="quarter" idx="12"/>
          </p:nvPr>
        </p:nvSpPr>
        <p:spPr/>
        <p:txBody>
          <a:bodyPr/>
          <a:lstStyle>
            <a:lvl1pPr eaLnBrk="0" hangingPunct="0">
              <a:defRPr/>
            </a:lvl1pPr>
          </a:lstStyle>
          <a:p>
            <a:pPr>
              <a:defRPr/>
            </a:pPr>
            <a:fld id="{C1C20BAF-9501-054E-835C-119870D665B4}" type="slidenum">
              <a:rPr lang="en-US" altLang="en-US"/>
              <a:pPr>
                <a:defRPr/>
              </a:pPr>
              <a:t>‹#›</a:t>
            </a:fld>
            <a:endParaRPr lang="en-US" altLang="en-US"/>
          </a:p>
        </p:txBody>
      </p:sp>
    </p:spTree>
    <p:extLst>
      <p:ext uri="{BB962C8B-B14F-4D97-AF65-F5344CB8AC3E}">
        <p14:creationId xmlns:p14="http://schemas.microsoft.com/office/powerpoint/2010/main" val="379879364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366ADE41-E448-87BE-9531-107879D38810}"/>
              </a:ext>
            </a:extLst>
          </p:cNvPr>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6">
            <a:extLst>
              <a:ext uri="{FF2B5EF4-FFF2-40B4-BE49-F238E27FC236}">
                <a16:creationId xmlns:a16="http://schemas.microsoft.com/office/drawing/2014/main" id="{A99B19FA-97A8-A03E-3BB2-385404438FFC}"/>
              </a:ext>
            </a:extLst>
          </p:cNvPr>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7">
            <a:extLst>
              <a:ext uri="{FF2B5EF4-FFF2-40B4-BE49-F238E27FC236}">
                <a16:creationId xmlns:a16="http://schemas.microsoft.com/office/drawing/2014/main" id="{938946DD-70C8-C99E-A2F8-5E1972230CED}"/>
              </a:ext>
            </a:extLst>
          </p:cNvPr>
          <p:cNvSpPr>
            <a:spLocks noGrp="1" noChangeArrowheads="1"/>
          </p:cNvSpPr>
          <p:nvPr>
            <p:ph type="sldNum" sz="quarter" idx="12"/>
          </p:nvPr>
        </p:nvSpPr>
        <p:spPr/>
        <p:txBody>
          <a:bodyPr/>
          <a:lstStyle>
            <a:lvl1pPr eaLnBrk="0" hangingPunct="0">
              <a:defRPr/>
            </a:lvl1pPr>
          </a:lstStyle>
          <a:p>
            <a:pPr>
              <a:defRPr/>
            </a:pPr>
            <a:fld id="{F02C4896-4E19-6D40-B83A-CE2A20332B06}" type="slidenum">
              <a:rPr lang="en-US" altLang="en-US"/>
              <a:pPr>
                <a:defRPr/>
              </a:pPr>
              <a:t>‹#›</a:t>
            </a:fld>
            <a:endParaRPr lang="en-US" altLang="en-US"/>
          </a:p>
        </p:txBody>
      </p:sp>
    </p:spTree>
    <p:extLst>
      <p:ext uri="{BB962C8B-B14F-4D97-AF65-F5344CB8AC3E}">
        <p14:creationId xmlns:p14="http://schemas.microsoft.com/office/powerpoint/2010/main" val="179171372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762118E7-E044-4C7E-DE11-94A8F2BE4FDD}"/>
              </a:ext>
            </a:extLst>
          </p:cNvPr>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6">
            <a:extLst>
              <a:ext uri="{FF2B5EF4-FFF2-40B4-BE49-F238E27FC236}">
                <a16:creationId xmlns:a16="http://schemas.microsoft.com/office/drawing/2014/main" id="{92B619A1-E874-3630-30F1-C37944DA0481}"/>
              </a:ext>
            </a:extLst>
          </p:cNvPr>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7">
            <a:extLst>
              <a:ext uri="{FF2B5EF4-FFF2-40B4-BE49-F238E27FC236}">
                <a16:creationId xmlns:a16="http://schemas.microsoft.com/office/drawing/2014/main" id="{F2AE8CD5-5CB3-A2C5-F19D-33616A1CFA34}"/>
              </a:ext>
            </a:extLst>
          </p:cNvPr>
          <p:cNvSpPr>
            <a:spLocks noGrp="1" noChangeArrowheads="1"/>
          </p:cNvSpPr>
          <p:nvPr>
            <p:ph type="sldNum" sz="quarter" idx="12"/>
          </p:nvPr>
        </p:nvSpPr>
        <p:spPr/>
        <p:txBody>
          <a:bodyPr/>
          <a:lstStyle>
            <a:lvl1pPr eaLnBrk="0" hangingPunct="0">
              <a:defRPr/>
            </a:lvl1pPr>
          </a:lstStyle>
          <a:p>
            <a:pPr>
              <a:defRPr/>
            </a:pPr>
            <a:fld id="{A51649D8-E5B2-4944-A543-525BCDBDB779}" type="slidenum">
              <a:rPr lang="en-US" altLang="en-US"/>
              <a:pPr>
                <a:defRPr/>
              </a:pPr>
              <a:t>‹#›</a:t>
            </a:fld>
            <a:endParaRPr lang="en-US" altLang="en-US"/>
          </a:p>
        </p:txBody>
      </p:sp>
    </p:spTree>
    <p:extLst>
      <p:ext uri="{BB962C8B-B14F-4D97-AF65-F5344CB8AC3E}">
        <p14:creationId xmlns:p14="http://schemas.microsoft.com/office/powerpoint/2010/main" val="50210793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30388"/>
            <a:ext cx="3810000"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30388"/>
            <a:ext cx="3810000"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1364B065-729E-2EE8-3C76-FB2BAB840D11}"/>
              </a:ext>
            </a:extLst>
          </p:cNvPr>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6">
            <a:extLst>
              <a:ext uri="{FF2B5EF4-FFF2-40B4-BE49-F238E27FC236}">
                <a16:creationId xmlns:a16="http://schemas.microsoft.com/office/drawing/2014/main" id="{4F087164-F54E-E87A-79E7-00AAA50EA6A0}"/>
              </a:ext>
            </a:extLst>
          </p:cNvPr>
          <p:cNvSpPr>
            <a:spLocks noGrp="1" noChangeArrowheads="1"/>
          </p:cNvSpPr>
          <p:nvPr>
            <p:ph type="ftr" sz="quarter" idx="11"/>
          </p:nvPr>
        </p:nvSpPr>
        <p:spPr/>
        <p:txBody>
          <a:bodyPr/>
          <a:lstStyle>
            <a:lvl1pPr eaLnBrk="0" hangingPunct="0">
              <a:defRPr/>
            </a:lvl1pPr>
          </a:lstStyle>
          <a:p>
            <a:pPr>
              <a:defRPr/>
            </a:pPr>
            <a:endParaRPr lang="en-US"/>
          </a:p>
        </p:txBody>
      </p:sp>
      <p:sp>
        <p:nvSpPr>
          <p:cNvPr id="7" name="Rectangle 7">
            <a:extLst>
              <a:ext uri="{FF2B5EF4-FFF2-40B4-BE49-F238E27FC236}">
                <a16:creationId xmlns:a16="http://schemas.microsoft.com/office/drawing/2014/main" id="{67D16EAA-7BFF-C47E-4C34-18B7B7E6FE6F}"/>
              </a:ext>
            </a:extLst>
          </p:cNvPr>
          <p:cNvSpPr>
            <a:spLocks noGrp="1" noChangeArrowheads="1"/>
          </p:cNvSpPr>
          <p:nvPr>
            <p:ph type="sldNum" sz="quarter" idx="12"/>
          </p:nvPr>
        </p:nvSpPr>
        <p:spPr/>
        <p:txBody>
          <a:bodyPr/>
          <a:lstStyle>
            <a:lvl1pPr eaLnBrk="0" hangingPunct="0">
              <a:defRPr/>
            </a:lvl1pPr>
          </a:lstStyle>
          <a:p>
            <a:pPr>
              <a:defRPr/>
            </a:pPr>
            <a:fld id="{3983B4C1-5A13-144F-B914-526D85805D32}" type="slidenum">
              <a:rPr lang="en-US" altLang="en-US"/>
              <a:pPr>
                <a:defRPr/>
              </a:pPr>
              <a:t>‹#›</a:t>
            </a:fld>
            <a:endParaRPr lang="en-US" altLang="en-US"/>
          </a:p>
        </p:txBody>
      </p:sp>
    </p:spTree>
    <p:extLst>
      <p:ext uri="{BB962C8B-B14F-4D97-AF65-F5344CB8AC3E}">
        <p14:creationId xmlns:p14="http://schemas.microsoft.com/office/powerpoint/2010/main" val="115189066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FB14A000-C93F-7FDE-CC12-922DA523EC74}"/>
              </a:ext>
            </a:extLst>
          </p:cNvPr>
          <p:cNvSpPr>
            <a:spLocks noGrp="1" noChangeArrowheads="1"/>
          </p:cNvSpPr>
          <p:nvPr>
            <p:ph type="dt" sz="half" idx="10"/>
          </p:nvPr>
        </p:nvSpPr>
        <p:spPr/>
        <p:txBody>
          <a:bodyPr/>
          <a:lstStyle>
            <a:lvl1pPr eaLnBrk="0" hangingPunct="0">
              <a:defRPr/>
            </a:lvl1pPr>
          </a:lstStyle>
          <a:p>
            <a:pPr>
              <a:defRPr/>
            </a:pPr>
            <a:endParaRPr lang="en-US"/>
          </a:p>
        </p:txBody>
      </p:sp>
      <p:sp>
        <p:nvSpPr>
          <p:cNvPr id="8" name="Rectangle 6">
            <a:extLst>
              <a:ext uri="{FF2B5EF4-FFF2-40B4-BE49-F238E27FC236}">
                <a16:creationId xmlns:a16="http://schemas.microsoft.com/office/drawing/2014/main" id="{D2675411-516B-7969-B922-594B374DE31C}"/>
              </a:ext>
            </a:extLst>
          </p:cNvPr>
          <p:cNvSpPr>
            <a:spLocks noGrp="1" noChangeArrowheads="1"/>
          </p:cNvSpPr>
          <p:nvPr>
            <p:ph type="ftr" sz="quarter" idx="11"/>
          </p:nvPr>
        </p:nvSpPr>
        <p:spPr/>
        <p:txBody>
          <a:bodyPr/>
          <a:lstStyle>
            <a:lvl1pPr eaLnBrk="0" hangingPunct="0">
              <a:defRPr/>
            </a:lvl1pPr>
          </a:lstStyle>
          <a:p>
            <a:pPr>
              <a:defRPr/>
            </a:pPr>
            <a:endParaRPr lang="en-US"/>
          </a:p>
        </p:txBody>
      </p:sp>
      <p:sp>
        <p:nvSpPr>
          <p:cNvPr id="9" name="Rectangle 7">
            <a:extLst>
              <a:ext uri="{FF2B5EF4-FFF2-40B4-BE49-F238E27FC236}">
                <a16:creationId xmlns:a16="http://schemas.microsoft.com/office/drawing/2014/main" id="{9AC3DEBC-F28C-5F4C-F1BC-B82135F6F9A7}"/>
              </a:ext>
            </a:extLst>
          </p:cNvPr>
          <p:cNvSpPr>
            <a:spLocks noGrp="1" noChangeArrowheads="1"/>
          </p:cNvSpPr>
          <p:nvPr>
            <p:ph type="sldNum" sz="quarter" idx="12"/>
          </p:nvPr>
        </p:nvSpPr>
        <p:spPr/>
        <p:txBody>
          <a:bodyPr/>
          <a:lstStyle>
            <a:lvl1pPr eaLnBrk="0" hangingPunct="0">
              <a:defRPr/>
            </a:lvl1pPr>
          </a:lstStyle>
          <a:p>
            <a:pPr>
              <a:defRPr/>
            </a:pPr>
            <a:fld id="{5769D543-A938-D441-A56E-F3A65EA8A2E9}" type="slidenum">
              <a:rPr lang="en-US" altLang="en-US"/>
              <a:pPr>
                <a:defRPr/>
              </a:pPr>
              <a:t>‹#›</a:t>
            </a:fld>
            <a:endParaRPr lang="en-US" altLang="en-US"/>
          </a:p>
        </p:txBody>
      </p:sp>
    </p:spTree>
    <p:extLst>
      <p:ext uri="{BB962C8B-B14F-4D97-AF65-F5344CB8AC3E}">
        <p14:creationId xmlns:p14="http://schemas.microsoft.com/office/powerpoint/2010/main" val="133948502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A4D10F9B-CDD3-D2B3-E895-55554C647CF8}"/>
              </a:ext>
            </a:extLst>
          </p:cNvPr>
          <p:cNvSpPr>
            <a:spLocks noGrp="1" noChangeArrowheads="1"/>
          </p:cNvSpPr>
          <p:nvPr>
            <p:ph type="dt" sz="half" idx="10"/>
          </p:nvPr>
        </p:nvSpPr>
        <p:spPr/>
        <p:txBody>
          <a:bodyPr/>
          <a:lstStyle>
            <a:lvl1pPr eaLnBrk="0" hangingPunct="0">
              <a:defRPr/>
            </a:lvl1pPr>
          </a:lstStyle>
          <a:p>
            <a:pPr>
              <a:defRPr/>
            </a:pPr>
            <a:endParaRPr lang="en-US"/>
          </a:p>
        </p:txBody>
      </p:sp>
      <p:sp>
        <p:nvSpPr>
          <p:cNvPr id="4" name="Rectangle 6">
            <a:extLst>
              <a:ext uri="{FF2B5EF4-FFF2-40B4-BE49-F238E27FC236}">
                <a16:creationId xmlns:a16="http://schemas.microsoft.com/office/drawing/2014/main" id="{96243C95-BAAB-4F15-50D2-061685BAD3F7}"/>
              </a:ext>
            </a:extLst>
          </p:cNvPr>
          <p:cNvSpPr>
            <a:spLocks noGrp="1" noChangeArrowheads="1"/>
          </p:cNvSpPr>
          <p:nvPr>
            <p:ph type="ftr" sz="quarter" idx="11"/>
          </p:nvPr>
        </p:nvSpPr>
        <p:spPr/>
        <p:txBody>
          <a:bodyPr/>
          <a:lstStyle>
            <a:lvl1pPr eaLnBrk="0" hangingPunct="0">
              <a:defRPr/>
            </a:lvl1pPr>
          </a:lstStyle>
          <a:p>
            <a:pPr>
              <a:defRPr/>
            </a:pPr>
            <a:endParaRPr lang="en-US"/>
          </a:p>
        </p:txBody>
      </p:sp>
      <p:sp>
        <p:nvSpPr>
          <p:cNvPr id="5" name="Rectangle 7">
            <a:extLst>
              <a:ext uri="{FF2B5EF4-FFF2-40B4-BE49-F238E27FC236}">
                <a16:creationId xmlns:a16="http://schemas.microsoft.com/office/drawing/2014/main" id="{DD8330AA-494A-F4EA-E768-7ECF57F4DFD7}"/>
              </a:ext>
            </a:extLst>
          </p:cNvPr>
          <p:cNvSpPr>
            <a:spLocks noGrp="1" noChangeArrowheads="1"/>
          </p:cNvSpPr>
          <p:nvPr>
            <p:ph type="sldNum" sz="quarter" idx="12"/>
          </p:nvPr>
        </p:nvSpPr>
        <p:spPr/>
        <p:txBody>
          <a:bodyPr/>
          <a:lstStyle>
            <a:lvl1pPr eaLnBrk="0" hangingPunct="0">
              <a:defRPr/>
            </a:lvl1pPr>
          </a:lstStyle>
          <a:p>
            <a:pPr>
              <a:defRPr/>
            </a:pPr>
            <a:fld id="{6E19E004-15E8-1848-B605-4E9F2C9C7C9E}" type="slidenum">
              <a:rPr lang="en-US" altLang="en-US"/>
              <a:pPr>
                <a:defRPr/>
              </a:pPr>
              <a:t>‹#›</a:t>
            </a:fld>
            <a:endParaRPr lang="en-US" altLang="en-US"/>
          </a:p>
        </p:txBody>
      </p:sp>
    </p:spTree>
    <p:extLst>
      <p:ext uri="{BB962C8B-B14F-4D97-AF65-F5344CB8AC3E}">
        <p14:creationId xmlns:p14="http://schemas.microsoft.com/office/powerpoint/2010/main" val="95405012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AB7113B2-47B4-1D21-C492-3F05CFB0E5A2}"/>
              </a:ext>
            </a:extLst>
          </p:cNvPr>
          <p:cNvSpPr>
            <a:spLocks noGrp="1" noChangeArrowheads="1"/>
          </p:cNvSpPr>
          <p:nvPr>
            <p:ph type="dt" sz="half" idx="10"/>
          </p:nvPr>
        </p:nvSpPr>
        <p:spPr/>
        <p:txBody>
          <a:bodyPr/>
          <a:lstStyle>
            <a:lvl1pPr eaLnBrk="0" hangingPunct="0">
              <a:defRPr/>
            </a:lvl1pPr>
          </a:lstStyle>
          <a:p>
            <a:pPr>
              <a:defRPr/>
            </a:pPr>
            <a:endParaRPr lang="en-US"/>
          </a:p>
        </p:txBody>
      </p:sp>
      <p:sp>
        <p:nvSpPr>
          <p:cNvPr id="3" name="Rectangle 6">
            <a:extLst>
              <a:ext uri="{FF2B5EF4-FFF2-40B4-BE49-F238E27FC236}">
                <a16:creationId xmlns:a16="http://schemas.microsoft.com/office/drawing/2014/main" id="{2EF92D92-E2C4-2C85-75D8-0667C32F0079}"/>
              </a:ext>
            </a:extLst>
          </p:cNvPr>
          <p:cNvSpPr>
            <a:spLocks noGrp="1" noChangeArrowheads="1"/>
          </p:cNvSpPr>
          <p:nvPr>
            <p:ph type="ftr" sz="quarter" idx="11"/>
          </p:nvPr>
        </p:nvSpPr>
        <p:spPr/>
        <p:txBody>
          <a:bodyPr/>
          <a:lstStyle>
            <a:lvl1pPr eaLnBrk="0" hangingPunct="0">
              <a:defRPr/>
            </a:lvl1pPr>
          </a:lstStyle>
          <a:p>
            <a:pPr>
              <a:defRPr/>
            </a:pPr>
            <a:endParaRPr lang="en-US"/>
          </a:p>
        </p:txBody>
      </p:sp>
      <p:sp>
        <p:nvSpPr>
          <p:cNvPr id="4" name="Rectangle 7">
            <a:extLst>
              <a:ext uri="{FF2B5EF4-FFF2-40B4-BE49-F238E27FC236}">
                <a16:creationId xmlns:a16="http://schemas.microsoft.com/office/drawing/2014/main" id="{D854BF2E-DE7E-9847-2999-B52A35118ECF}"/>
              </a:ext>
            </a:extLst>
          </p:cNvPr>
          <p:cNvSpPr>
            <a:spLocks noGrp="1" noChangeArrowheads="1"/>
          </p:cNvSpPr>
          <p:nvPr>
            <p:ph type="sldNum" sz="quarter" idx="12"/>
          </p:nvPr>
        </p:nvSpPr>
        <p:spPr/>
        <p:txBody>
          <a:bodyPr/>
          <a:lstStyle>
            <a:lvl1pPr eaLnBrk="0" hangingPunct="0">
              <a:defRPr/>
            </a:lvl1pPr>
          </a:lstStyle>
          <a:p>
            <a:pPr>
              <a:defRPr/>
            </a:pPr>
            <a:fld id="{446CBFCB-E493-2D44-860F-7D67E03EB49A}" type="slidenum">
              <a:rPr lang="en-US" altLang="en-US"/>
              <a:pPr>
                <a:defRPr/>
              </a:pPr>
              <a:t>‹#›</a:t>
            </a:fld>
            <a:endParaRPr lang="en-US" altLang="en-US"/>
          </a:p>
        </p:txBody>
      </p:sp>
    </p:spTree>
    <p:extLst>
      <p:ext uri="{BB962C8B-B14F-4D97-AF65-F5344CB8AC3E}">
        <p14:creationId xmlns:p14="http://schemas.microsoft.com/office/powerpoint/2010/main" val="32410274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12F40B50-FECD-4F53-BB2E-28D80CA05B6C}"/>
              </a:ext>
            </a:extLst>
          </p:cNvPr>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6">
            <a:extLst>
              <a:ext uri="{FF2B5EF4-FFF2-40B4-BE49-F238E27FC236}">
                <a16:creationId xmlns:a16="http://schemas.microsoft.com/office/drawing/2014/main" id="{B941EAC5-940F-6685-B8D1-751133AF0BC8}"/>
              </a:ext>
            </a:extLst>
          </p:cNvPr>
          <p:cNvSpPr>
            <a:spLocks noGrp="1" noChangeArrowheads="1"/>
          </p:cNvSpPr>
          <p:nvPr>
            <p:ph type="ftr" sz="quarter" idx="11"/>
          </p:nvPr>
        </p:nvSpPr>
        <p:spPr/>
        <p:txBody>
          <a:bodyPr/>
          <a:lstStyle>
            <a:lvl1pPr eaLnBrk="0" hangingPunct="0">
              <a:defRPr/>
            </a:lvl1pPr>
          </a:lstStyle>
          <a:p>
            <a:pPr>
              <a:defRPr/>
            </a:pPr>
            <a:endParaRPr lang="en-US"/>
          </a:p>
        </p:txBody>
      </p:sp>
      <p:sp>
        <p:nvSpPr>
          <p:cNvPr id="7" name="Rectangle 7">
            <a:extLst>
              <a:ext uri="{FF2B5EF4-FFF2-40B4-BE49-F238E27FC236}">
                <a16:creationId xmlns:a16="http://schemas.microsoft.com/office/drawing/2014/main" id="{734B8BF0-DA7D-FFC9-24AA-DA3D91928DB9}"/>
              </a:ext>
            </a:extLst>
          </p:cNvPr>
          <p:cNvSpPr>
            <a:spLocks noGrp="1" noChangeArrowheads="1"/>
          </p:cNvSpPr>
          <p:nvPr>
            <p:ph type="sldNum" sz="quarter" idx="12"/>
          </p:nvPr>
        </p:nvSpPr>
        <p:spPr/>
        <p:txBody>
          <a:bodyPr/>
          <a:lstStyle>
            <a:lvl1pPr eaLnBrk="0" hangingPunct="0">
              <a:defRPr/>
            </a:lvl1pPr>
          </a:lstStyle>
          <a:p>
            <a:pPr>
              <a:defRPr/>
            </a:pPr>
            <a:fld id="{33516D92-22D0-6A4E-B37E-6E140F5EE24B}" type="slidenum">
              <a:rPr lang="en-US" altLang="en-US"/>
              <a:pPr>
                <a:defRPr/>
              </a:pPr>
              <a:t>‹#›</a:t>
            </a:fld>
            <a:endParaRPr lang="en-US" altLang="en-US"/>
          </a:p>
        </p:txBody>
      </p:sp>
    </p:spTree>
    <p:extLst>
      <p:ext uri="{BB962C8B-B14F-4D97-AF65-F5344CB8AC3E}">
        <p14:creationId xmlns:p14="http://schemas.microsoft.com/office/powerpoint/2010/main" val="424992510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0A5DF74-41AB-21C4-1271-AB32EA64B7F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574148E-D41A-9F6A-12D3-36A6015226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E9D2D88-A37F-4556-5ACA-F0BFCE98B832}"/>
              </a:ext>
            </a:extLst>
          </p:cNvPr>
          <p:cNvSpPr>
            <a:spLocks noGrp="1" noChangeArrowheads="1"/>
          </p:cNvSpPr>
          <p:nvPr>
            <p:ph type="sldNum" sz="quarter" idx="12"/>
          </p:nvPr>
        </p:nvSpPr>
        <p:spPr>
          <a:ln/>
        </p:spPr>
        <p:txBody>
          <a:bodyPr/>
          <a:lstStyle>
            <a:lvl1pPr>
              <a:defRPr/>
            </a:lvl1pPr>
          </a:lstStyle>
          <a:p>
            <a:pPr>
              <a:defRPr/>
            </a:pPr>
            <a:fld id="{E0D4C39E-5B13-C24A-A7E0-3D67CAB3F516}" type="slidenum">
              <a:rPr lang="en-US" altLang="en-US"/>
              <a:pPr>
                <a:defRPr/>
              </a:pPr>
              <a:t>‹#›</a:t>
            </a:fld>
            <a:endParaRPr lang="en-US" altLang="en-US"/>
          </a:p>
        </p:txBody>
      </p:sp>
    </p:spTree>
    <p:extLst>
      <p:ext uri="{BB962C8B-B14F-4D97-AF65-F5344CB8AC3E}">
        <p14:creationId xmlns:p14="http://schemas.microsoft.com/office/powerpoint/2010/main" val="42659287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70B21AE5-BA4A-99D2-A25E-8F783004F167}"/>
              </a:ext>
            </a:extLst>
          </p:cNvPr>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6">
            <a:extLst>
              <a:ext uri="{FF2B5EF4-FFF2-40B4-BE49-F238E27FC236}">
                <a16:creationId xmlns:a16="http://schemas.microsoft.com/office/drawing/2014/main" id="{B30E7676-0D5E-CC0B-345A-8D08A1B576E1}"/>
              </a:ext>
            </a:extLst>
          </p:cNvPr>
          <p:cNvSpPr>
            <a:spLocks noGrp="1" noChangeArrowheads="1"/>
          </p:cNvSpPr>
          <p:nvPr>
            <p:ph type="ftr" sz="quarter" idx="11"/>
          </p:nvPr>
        </p:nvSpPr>
        <p:spPr/>
        <p:txBody>
          <a:bodyPr/>
          <a:lstStyle>
            <a:lvl1pPr eaLnBrk="0" hangingPunct="0">
              <a:defRPr/>
            </a:lvl1pPr>
          </a:lstStyle>
          <a:p>
            <a:pPr>
              <a:defRPr/>
            </a:pPr>
            <a:endParaRPr lang="en-US"/>
          </a:p>
        </p:txBody>
      </p:sp>
      <p:sp>
        <p:nvSpPr>
          <p:cNvPr id="7" name="Rectangle 7">
            <a:extLst>
              <a:ext uri="{FF2B5EF4-FFF2-40B4-BE49-F238E27FC236}">
                <a16:creationId xmlns:a16="http://schemas.microsoft.com/office/drawing/2014/main" id="{C2C30051-18F6-5A8B-B3BE-FC841A4E37AF}"/>
              </a:ext>
            </a:extLst>
          </p:cNvPr>
          <p:cNvSpPr>
            <a:spLocks noGrp="1" noChangeArrowheads="1"/>
          </p:cNvSpPr>
          <p:nvPr>
            <p:ph type="sldNum" sz="quarter" idx="12"/>
          </p:nvPr>
        </p:nvSpPr>
        <p:spPr/>
        <p:txBody>
          <a:bodyPr/>
          <a:lstStyle>
            <a:lvl1pPr eaLnBrk="0" hangingPunct="0">
              <a:defRPr/>
            </a:lvl1pPr>
          </a:lstStyle>
          <a:p>
            <a:pPr>
              <a:defRPr/>
            </a:pPr>
            <a:fld id="{0065D6EF-D536-F141-A166-E3FBF0C4981C}" type="slidenum">
              <a:rPr lang="en-US" altLang="en-US"/>
              <a:pPr>
                <a:defRPr/>
              </a:pPr>
              <a:t>‹#›</a:t>
            </a:fld>
            <a:endParaRPr lang="en-US" altLang="en-US"/>
          </a:p>
        </p:txBody>
      </p:sp>
    </p:spTree>
    <p:extLst>
      <p:ext uri="{BB962C8B-B14F-4D97-AF65-F5344CB8AC3E}">
        <p14:creationId xmlns:p14="http://schemas.microsoft.com/office/powerpoint/2010/main" val="144209593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98330412-2E87-2ED1-4FD6-E2BE1AF0EDB9}"/>
              </a:ext>
            </a:extLst>
          </p:cNvPr>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6">
            <a:extLst>
              <a:ext uri="{FF2B5EF4-FFF2-40B4-BE49-F238E27FC236}">
                <a16:creationId xmlns:a16="http://schemas.microsoft.com/office/drawing/2014/main" id="{FF92B630-B152-C75E-A579-75E54B0FDED8}"/>
              </a:ext>
            </a:extLst>
          </p:cNvPr>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7">
            <a:extLst>
              <a:ext uri="{FF2B5EF4-FFF2-40B4-BE49-F238E27FC236}">
                <a16:creationId xmlns:a16="http://schemas.microsoft.com/office/drawing/2014/main" id="{E68B9297-CAC4-4CA2-7714-96F79F918A6E}"/>
              </a:ext>
            </a:extLst>
          </p:cNvPr>
          <p:cNvSpPr>
            <a:spLocks noGrp="1" noChangeArrowheads="1"/>
          </p:cNvSpPr>
          <p:nvPr>
            <p:ph type="sldNum" sz="quarter" idx="12"/>
          </p:nvPr>
        </p:nvSpPr>
        <p:spPr/>
        <p:txBody>
          <a:bodyPr/>
          <a:lstStyle>
            <a:lvl1pPr eaLnBrk="0" hangingPunct="0">
              <a:defRPr/>
            </a:lvl1pPr>
          </a:lstStyle>
          <a:p>
            <a:pPr>
              <a:defRPr/>
            </a:pPr>
            <a:fld id="{61B661E6-ECD3-8347-8196-A091B7EDDE04}" type="slidenum">
              <a:rPr lang="en-US" altLang="en-US"/>
              <a:pPr>
                <a:defRPr/>
              </a:pPr>
              <a:t>‹#›</a:t>
            </a:fld>
            <a:endParaRPr lang="en-US" altLang="en-US"/>
          </a:p>
        </p:txBody>
      </p:sp>
    </p:spTree>
    <p:extLst>
      <p:ext uri="{BB962C8B-B14F-4D97-AF65-F5344CB8AC3E}">
        <p14:creationId xmlns:p14="http://schemas.microsoft.com/office/powerpoint/2010/main" val="223470355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23900"/>
            <a:ext cx="1943100" cy="56769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723900"/>
            <a:ext cx="5676900" cy="56769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B58483DE-E44C-8558-526B-77C0D26A869D}"/>
              </a:ext>
            </a:extLst>
          </p:cNvPr>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6">
            <a:extLst>
              <a:ext uri="{FF2B5EF4-FFF2-40B4-BE49-F238E27FC236}">
                <a16:creationId xmlns:a16="http://schemas.microsoft.com/office/drawing/2014/main" id="{CA113E3F-1884-2070-B6C3-7E04D89F2216}"/>
              </a:ext>
            </a:extLst>
          </p:cNvPr>
          <p:cNvSpPr>
            <a:spLocks noGrp="1" noChangeArrowheads="1"/>
          </p:cNvSpPr>
          <p:nvPr>
            <p:ph type="ftr" sz="quarter" idx="11"/>
          </p:nvPr>
        </p:nvSpPr>
        <p:spPr/>
        <p:txBody>
          <a:bodyPr/>
          <a:lstStyle>
            <a:lvl1pPr eaLnBrk="0" hangingPunct="0">
              <a:defRPr/>
            </a:lvl1pPr>
          </a:lstStyle>
          <a:p>
            <a:pPr>
              <a:defRPr/>
            </a:pPr>
            <a:endParaRPr lang="en-US"/>
          </a:p>
        </p:txBody>
      </p:sp>
      <p:sp>
        <p:nvSpPr>
          <p:cNvPr id="6" name="Rectangle 7">
            <a:extLst>
              <a:ext uri="{FF2B5EF4-FFF2-40B4-BE49-F238E27FC236}">
                <a16:creationId xmlns:a16="http://schemas.microsoft.com/office/drawing/2014/main" id="{DEFF3FF1-C7BF-260C-C7BE-BC09DBC6A144}"/>
              </a:ext>
            </a:extLst>
          </p:cNvPr>
          <p:cNvSpPr>
            <a:spLocks noGrp="1" noChangeArrowheads="1"/>
          </p:cNvSpPr>
          <p:nvPr>
            <p:ph type="sldNum" sz="quarter" idx="12"/>
          </p:nvPr>
        </p:nvSpPr>
        <p:spPr/>
        <p:txBody>
          <a:bodyPr/>
          <a:lstStyle>
            <a:lvl1pPr eaLnBrk="0" hangingPunct="0">
              <a:defRPr/>
            </a:lvl1pPr>
          </a:lstStyle>
          <a:p>
            <a:pPr>
              <a:defRPr/>
            </a:pPr>
            <a:fld id="{9C17BE23-D29F-564D-A71E-8407F84B7CE5}" type="slidenum">
              <a:rPr lang="en-US" altLang="en-US"/>
              <a:pPr>
                <a:defRPr/>
              </a:pPr>
              <a:t>‹#›</a:t>
            </a:fld>
            <a:endParaRPr lang="en-US" altLang="en-US"/>
          </a:p>
        </p:txBody>
      </p:sp>
    </p:spTree>
    <p:extLst>
      <p:ext uri="{BB962C8B-B14F-4D97-AF65-F5344CB8AC3E}">
        <p14:creationId xmlns:p14="http://schemas.microsoft.com/office/powerpoint/2010/main" val="283998264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4AC7F71-B026-6B0C-5B1E-F1E1827BD7C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76D28E8-8D2D-E55F-01E7-805DF1EB44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17CFD8C-52F3-6412-B921-5A09E7672BDD}"/>
              </a:ext>
            </a:extLst>
          </p:cNvPr>
          <p:cNvSpPr>
            <a:spLocks noGrp="1" noChangeArrowheads="1"/>
          </p:cNvSpPr>
          <p:nvPr>
            <p:ph type="sldNum" sz="quarter" idx="12"/>
          </p:nvPr>
        </p:nvSpPr>
        <p:spPr>
          <a:ln/>
        </p:spPr>
        <p:txBody>
          <a:bodyPr/>
          <a:lstStyle>
            <a:lvl1pPr>
              <a:defRPr/>
            </a:lvl1pPr>
          </a:lstStyle>
          <a:p>
            <a:pPr>
              <a:defRPr/>
            </a:pPr>
            <a:fld id="{3218F0B0-7B85-6C4F-9272-0E01935D2897}" type="slidenum">
              <a:rPr lang="en-US" altLang="en-US"/>
              <a:pPr>
                <a:defRPr/>
              </a:pPr>
              <a:t>‹#›</a:t>
            </a:fld>
            <a:endParaRPr lang="en-US" altLang="en-US"/>
          </a:p>
        </p:txBody>
      </p:sp>
    </p:spTree>
    <p:extLst>
      <p:ext uri="{BB962C8B-B14F-4D97-AF65-F5344CB8AC3E}">
        <p14:creationId xmlns:p14="http://schemas.microsoft.com/office/powerpoint/2010/main" val="2924174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2AF427D-2A94-06CD-F92C-57FD8D302CE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C8B1640-DC2A-6051-45B5-6D835E39F1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7D3FC0E-5D51-6A61-572E-BC9313C39711}"/>
              </a:ext>
            </a:extLst>
          </p:cNvPr>
          <p:cNvSpPr>
            <a:spLocks noGrp="1" noChangeArrowheads="1"/>
          </p:cNvSpPr>
          <p:nvPr>
            <p:ph type="sldNum" sz="quarter" idx="12"/>
          </p:nvPr>
        </p:nvSpPr>
        <p:spPr>
          <a:ln/>
        </p:spPr>
        <p:txBody>
          <a:bodyPr/>
          <a:lstStyle>
            <a:lvl1pPr>
              <a:defRPr/>
            </a:lvl1pPr>
          </a:lstStyle>
          <a:p>
            <a:pPr>
              <a:defRPr/>
            </a:pPr>
            <a:fld id="{4AF4295E-CDCB-BB42-B325-A563E2E46E2A}" type="slidenum">
              <a:rPr lang="en-US" altLang="en-US"/>
              <a:pPr>
                <a:defRPr/>
              </a:pPr>
              <a:t>‹#›</a:t>
            </a:fld>
            <a:endParaRPr lang="en-US" altLang="en-US"/>
          </a:p>
        </p:txBody>
      </p:sp>
    </p:spTree>
    <p:extLst>
      <p:ext uri="{BB962C8B-B14F-4D97-AF65-F5344CB8AC3E}">
        <p14:creationId xmlns:p14="http://schemas.microsoft.com/office/powerpoint/2010/main" val="851870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64D6EB2-3DDA-304F-A23C-EB46946ACFF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CC4E94D-E2D1-7B15-5C4C-2833F1820C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530D2C3-29B2-DE4F-BAFC-9577B68F78E8}"/>
              </a:ext>
            </a:extLst>
          </p:cNvPr>
          <p:cNvSpPr>
            <a:spLocks noGrp="1" noChangeArrowheads="1"/>
          </p:cNvSpPr>
          <p:nvPr>
            <p:ph type="sldNum" sz="quarter" idx="12"/>
          </p:nvPr>
        </p:nvSpPr>
        <p:spPr>
          <a:ln/>
        </p:spPr>
        <p:txBody>
          <a:bodyPr/>
          <a:lstStyle>
            <a:lvl1pPr>
              <a:defRPr/>
            </a:lvl1pPr>
          </a:lstStyle>
          <a:p>
            <a:pPr>
              <a:defRPr/>
            </a:pPr>
            <a:fld id="{78EFF4D8-564D-8D44-ACC7-5E677918D1FA}" type="slidenum">
              <a:rPr lang="en-US" altLang="en-US"/>
              <a:pPr>
                <a:defRPr/>
              </a:pPr>
              <a:t>‹#›</a:t>
            </a:fld>
            <a:endParaRPr lang="en-US" altLang="en-US"/>
          </a:p>
        </p:txBody>
      </p:sp>
    </p:spTree>
    <p:extLst>
      <p:ext uri="{BB962C8B-B14F-4D97-AF65-F5344CB8AC3E}">
        <p14:creationId xmlns:p14="http://schemas.microsoft.com/office/powerpoint/2010/main" val="26864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7703A17-59E8-DC08-9336-75B9AB2E50B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D554FF4-EE7B-E6AB-5664-0202D852BE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0F47791-D6FB-24C5-B8D5-F09DF2B1D90E}"/>
              </a:ext>
            </a:extLst>
          </p:cNvPr>
          <p:cNvSpPr>
            <a:spLocks noGrp="1" noChangeArrowheads="1"/>
          </p:cNvSpPr>
          <p:nvPr>
            <p:ph type="sldNum" sz="quarter" idx="12"/>
          </p:nvPr>
        </p:nvSpPr>
        <p:spPr>
          <a:ln/>
        </p:spPr>
        <p:txBody>
          <a:bodyPr/>
          <a:lstStyle>
            <a:lvl1pPr>
              <a:defRPr/>
            </a:lvl1pPr>
          </a:lstStyle>
          <a:p>
            <a:pPr>
              <a:defRPr/>
            </a:pPr>
            <a:fld id="{FF2BF6D7-DD2E-0F40-AB51-AFFCF31DD528}" type="slidenum">
              <a:rPr lang="en-US" altLang="en-US"/>
              <a:pPr>
                <a:defRPr/>
              </a:pPr>
              <a:t>‹#›</a:t>
            </a:fld>
            <a:endParaRPr lang="en-US" altLang="en-US"/>
          </a:p>
        </p:txBody>
      </p:sp>
    </p:spTree>
    <p:extLst>
      <p:ext uri="{BB962C8B-B14F-4D97-AF65-F5344CB8AC3E}">
        <p14:creationId xmlns:p14="http://schemas.microsoft.com/office/powerpoint/2010/main" val="2932754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C0B3B01-FF8B-C389-C7C4-2CA8BE6242C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7DDDE3D-8876-4FB8-E5CF-5481A2FE9F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481203B-F599-056E-31B4-853E2411E59C}"/>
              </a:ext>
            </a:extLst>
          </p:cNvPr>
          <p:cNvSpPr>
            <a:spLocks noGrp="1" noChangeArrowheads="1"/>
          </p:cNvSpPr>
          <p:nvPr>
            <p:ph type="sldNum" sz="quarter" idx="12"/>
          </p:nvPr>
        </p:nvSpPr>
        <p:spPr>
          <a:ln/>
        </p:spPr>
        <p:txBody>
          <a:bodyPr/>
          <a:lstStyle>
            <a:lvl1pPr>
              <a:defRPr/>
            </a:lvl1pPr>
          </a:lstStyle>
          <a:p>
            <a:pPr>
              <a:defRPr/>
            </a:pPr>
            <a:fld id="{656036E4-D86E-6B4C-9349-53A99B1CC0F5}" type="slidenum">
              <a:rPr lang="en-US" altLang="en-US"/>
              <a:pPr>
                <a:defRPr/>
              </a:pPr>
              <a:t>‹#›</a:t>
            </a:fld>
            <a:endParaRPr lang="en-US" altLang="en-US"/>
          </a:p>
        </p:txBody>
      </p:sp>
    </p:spTree>
    <p:extLst>
      <p:ext uri="{BB962C8B-B14F-4D97-AF65-F5344CB8AC3E}">
        <p14:creationId xmlns:p14="http://schemas.microsoft.com/office/powerpoint/2010/main" val="1898006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2523D1D-672C-2DE2-E2D7-9775315C228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9EA8974-80E0-313F-EC05-E686D43E46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7AF1515-C528-64C6-1D71-0D72214F98A6}"/>
              </a:ext>
            </a:extLst>
          </p:cNvPr>
          <p:cNvSpPr>
            <a:spLocks noGrp="1" noChangeArrowheads="1"/>
          </p:cNvSpPr>
          <p:nvPr>
            <p:ph type="sldNum" sz="quarter" idx="12"/>
          </p:nvPr>
        </p:nvSpPr>
        <p:spPr>
          <a:ln/>
        </p:spPr>
        <p:txBody>
          <a:bodyPr/>
          <a:lstStyle>
            <a:lvl1pPr>
              <a:defRPr/>
            </a:lvl1pPr>
          </a:lstStyle>
          <a:p>
            <a:pPr>
              <a:defRPr/>
            </a:pPr>
            <a:fld id="{409A6359-3D0D-E846-9D6F-2E24DD24B76C}" type="slidenum">
              <a:rPr lang="en-US" altLang="en-US"/>
              <a:pPr>
                <a:defRPr/>
              </a:pPr>
              <a:t>‹#›</a:t>
            </a:fld>
            <a:endParaRPr lang="en-US" altLang="en-US"/>
          </a:p>
        </p:txBody>
      </p:sp>
    </p:spTree>
    <p:extLst>
      <p:ext uri="{BB962C8B-B14F-4D97-AF65-F5344CB8AC3E}">
        <p14:creationId xmlns:p14="http://schemas.microsoft.com/office/powerpoint/2010/main" val="29888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E31305D-CEE7-B084-666F-39C3968D787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1179807-99C1-B079-3D6E-35A8135C84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E58F93B-1638-8D0F-FC71-85BCC408DA9F}"/>
              </a:ext>
            </a:extLst>
          </p:cNvPr>
          <p:cNvSpPr>
            <a:spLocks noGrp="1" noChangeArrowheads="1"/>
          </p:cNvSpPr>
          <p:nvPr>
            <p:ph type="sldNum" sz="quarter" idx="12"/>
          </p:nvPr>
        </p:nvSpPr>
        <p:spPr>
          <a:ln/>
        </p:spPr>
        <p:txBody>
          <a:bodyPr/>
          <a:lstStyle>
            <a:lvl1pPr>
              <a:defRPr/>
            </a:lvl1pPr>
          </a:lstStyle>
          <a:p>
            <a:pPr>
              <a:defRPr/>
            </a:pPr>
            <a:fld id="{2B515DD2-0431-C440-AAA9-C6DE4665DDDA}" type="slidenum">
              <a:rPr lang="en-US" altLang="en-US"/>
              <a:pPr>
                <a:defRPr/>
              </a:pPr>
              <a:t>‹#›</a:t>
            </a:fld>
            <a:endParaRPr lang="en-US" altLang="en-US"/>
          </a:p>
        </p:txBody>
      </p:sp>
    </p:spTree>
    <p:extLst>
      <p:ext uri="{BB962C8B-B14F-4D97-AF65-F5344CB8AC3E}">
        <p14:creationId xmlns:p14="http://schemas.microsoft.com/office/powerpoint/2010/main" val="3908426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AE071C8-381A-AD49-3FDC-0DC9713F4CE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1AEBA63-DA20-CC01-2C9A-9C8B2EAF0B6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78FB0F4C-8E6F-01C3-67BE-4C9590089375}"/>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b="0" i="0">
                <a:latin typeface="Calibri" panose="020F0502020204030204" pitchFamily="34" charset="0"/>
              </a:defRPr>
            </a:lvl1pPr>
          </a:lstStyle>
          <a:p>
            <a:pPr>
              <a:defRPr/>
            </a:pPr>
            <a:endParaRPr lang="en-US" dirty="0"/>
          </a:p>
        </p:txBody>
      </p:sp>
      <p:sp>
        <p:nvSpPr>
          <p:cNvPr id="1029" name="Rectangle 5">
            <a:extLst>
              <a:ext uri="{FF2B5EF4-FFF2-40B4-BE49-F238E27FC236}">
                <a16:creationId xmlns:a16="http://schemas.microsoft.com/office/drawing/2014/main" id="{203F7B0E-FB4E-1F06-DEDC-AF5BCE5E9745}"/>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b="0" i="0">
                <a:latin typeface="Calibri" panose="020F0502020204030204" pitchFamily="34" charset="0"/>
              </a:defRPr>
            </a:lvl1pPr>
          </a:lstStyle>
          <a:p>
            <a:pPr>
              <a:defRPr/>
            </a:pPr>
            <a:endParaRPr lang="en-US" dirty="0"/>
          </a:p>
        </p:txBody>
      </p:sp>
      <p:sp>
        <p:nvSpPr>
          <p:cNvPr id="1030" name="Rectangle 6">
            <a:extLst>
              <a:ext uri="{FF2B5EF4-FFF2-40B4-BE49-F238E27FC236}">
                <a16:creationId xmlns:a16="http://schemas.microsoft.com/office/drawing/2014/main" id="{F97A4024-E297-ECBA-0542-482DA0C7D73F}"/>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b="0" i="0">
                <a:latin typeface="Calibri" panose="020F0502020204030204" pitchFamily="34" charset="0"/>
              </a:defRPr>
            </a:lvl1pPr>
          </a:lstStyle>
          <a:p>
            <a:pPr>
              <a:defRPr/>
            </a:pPr>
            <a:fld id="{F9204635-DE1D-3C4D-8DAB-3A940C44FD4F}"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5038" r:id="rId1"/>
    <p:sldLayoutId id="2147485039" r:id="rId2"/>
    <p:sldLayoutId id="2147485040" r:id="rId3"/>
    <p:sldLayoutId id="2147485041" r:id="rId4"/>
    <p:sldLayoutId id="2147485042" r:id="rId5"/>
    <p:sldLayoutId id="2147485043" r:id="rId6"/>
    <p:sldLayoutId id="2147485044" r:id="rId7"/>
    <p:sldLayoutId id="2147485045" r:id="rId8"/>
    <p:sldLayoutId id="2147485046" r:id="rId9"/>
    <p:sldLayoutId id="2147485047" r:id="rId10"/>
    <p:sldLayoutId id="2147485048" r:id="rId11"/>
  </p:sldLayoutIdLst>
  <p:txStyles>
    <p:titleStyle>
      <a:lvl1pPr algn="ctr" rtl="0" eaLnBrk="0" fontAlgn="base" hangingPunct="0">
        <a:spcBef>
          <a:spcPct val="0"/>
        </a:spcBef>
        <a:spcAft>
          <a:spcPct val="0"/>
        </a:spcAft>
        <a:defRPr sz="4400" b="0" i="0">
          <a:solidFill>
            <a:schemeClr val="tx2"/>
          </a:solidFill>
          <a:latin typeface="Calibri" panose="020F0502020204030204" pitchFamily="34" charset="0"/>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b="0" i="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800" b="0" i="0">
          <a:solidFill>
            <a:schemeClr val="tx1"/>
          </a:solidFill>
          <a:latin typeface="Calibri" panose="020F0502020204030204" pitchFamily="34" charset="0"/>
        </a:defRPr>
      </a:lvl2pPr>
      <a:lvl3pPr marL="1143000" indent="-228600" algn="l" rtl="0" eaLnBrk="0" fontAlgn="base" hangingPunct="0">
        <a:spcBef>
          <a:spcPct val="20000"/>
        </a:spcBef>
        <a:spcAft>
          <a:spcPct val="0"/>
        </a:spcAft>
        <a:buChar char="•"/>
        <a:defRPr sz="2400" b="0" i="0">
          <a:solidFill>
            <a:schemeClr val="tx1"/>
          </a:solidFill>
          <a:latin typeface="Calibri" panose="020F0502020204030204" pitchFamily="34" charset="0"/>
        </a:defRPr>
      </a:lvl3pPr>
      <a:lvl4pPr marL="1600200" indent="-228600" algn="l" rtl="0" eaLnBrk="0" fontAlgn="base" hangingPunct="0">
        <a:spcBef>
          <a:spcPct val="20000"/>
        </a:spcBef>
        <a:spcAft>
          <a:spcPct val="0"/>
        </a:spcAft>
        <a:buChar char="–"/>
        <a:defRPr sz="2000" b="0" i="0">
          <a:solidFill>
            <a:schemeClr val="tx1"/>
          </a:solidFill>
          <a:latin typeface="Calibri" panose="020F0502020204030204" pitchFamily="34" charset="0"/>
        </a:defRPr>
      </a:lvl4pPr>
      <a:lvl5pPr marL="2057400" indent="-228600" algn="l" rtl="0" eaLnBrk="0" fontAlgn="base" hangingPunct="0">
        <a:spcBef>
          <a:spcPct val="20000"/>
        </a:spcBef>
        <a:spcAft>
          <a:spcPct val="0"/>
        </a:spcAft>
        <a:buChar char="»"/>
        <a:defRPr sz="2000" b="0" i="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A987031-7639-EE8A-D9FB-3F44125B85F7}"/>
              </a:ext>
            </a:extLst>
          </p:cNvPr>
          <p:cNvSpPr>
            <a:spLocks noGrp="1" noChangeArrowheads="1"/>
          </p:cNvSpPr>
          <p:nvPr>
            <p:ph type="title"/>
          </p:nvPr>
        </p:nvSpPr>
        <p:spPr bwMode="auto">
          <a:xfrm>
            <a:off x="685800" y="723900"/>
            <a:ext cx="7772400"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EAEAEA"/>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3075" name="Rectangle 3">
            <a:extLst>
              <a:ext uri="{FF2B5EF4-FFF2-40B4-BE49-F238E27FC236}">
                <a16:creationId xmlns:a16="http://schemas.microsoft.com/office/drawing/2014/main" id="{90BC58DE-D915-F2CD-4E51-EA239582C275}"/>
              </a:ext>
            </a:extLst>
          </p:cNvPr>
          <p:cNvSpPr>
            <a:spLocks noGrp="1" noChangeArrowheads="1"/>
          </p:cNvSpPr>
          <p:nvPr>
            <p:ph type="body" idx="1"/>
          </p:nvPr>
        </p:nvSpPr>
        <p:spPr bwMode="auto">
          <a:xfrm>
            <a:off x="685800" y="1830388"/>
            <a:ext cx="7772400" cy="4570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052" name="Rectangle 4">
            <a:extLst>
              <a:ext uri="{FF2B5EF4-FFF2-40B4-BE49-F238E27FC236}">
                <a16:creationId xmlns:a16="http://schemas.microsoft.com/office/drawing/2014/main" id="{7A8EEA34-0C9B-2CCE-F555-4EAA4A794DC2}"/>
              </a:ext>
            </a:extLst>
          </p:cNvPr>
          <p:cNvSpPr>
            <a:spLocks noChangeArrowheads="1"/>
          </p:cNvSpPr>
          <p:nvPr/>
        </p:nvSpPr>
        <p:spPr bwMode="auto">
          <a:xfrm>
            <a:off x="457200" y="0"/>
            <a:ext cx="8686800" cy="214313"/>
          </a:xfrm>
          <a:prstGeom prst="rect">
            <a:avLst/>
          </a:prstGeom>
          <a:solidFill>
            <a:srgbClr val="2727B3"/>
          </a:soli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b="0" i="0" dirty="0">
              <a:solidFill>
                <a:srgbClr val="000000"/>
              </a:solidFill>
              <a:latin typeface="Calibri" panose="020F0502020204030204" pitchFamily="34" charset="0"/>
            </a:endParaRPr>
          </a:p>
        </p:txBody>
      </p:sp>
      <p:sp>
        <p:nvSpPr>
          <p:cNvPr id="4101" name="Rectangle 5">
            <a:extLst>
              <a:ext uri="{FF2B5EF4-FFF2-40B4-BE49-F238E27FC236}">
                <a16:creationId xmlns:a16="http://schemas.microsoft.com/office/drawing/2014/main" id="{72C564C2-87F7-315D-52A6-FE151366694C}"/>
              </a:ext>
            </a:extLst>
          </p:cNvPr>
          <p:cNvSpPr>
            <a:spLocks noGrp="1" noChangeArrowheads="1"/>
          </p:cNvSpPr>
          <p:nvPr>
            <p:ph type="dt" sz="half" idx="2"/>
          </p:nvPr>
        </p:nvSpPr>
        <p:spPr bwMode="auto">
          <a:xfrm>
            <a:off x="228600" y="6553200"/>
            <a:ext cx="1905000" cy="152400"/>
          </a:xfrm>
          <a:prstGeom prst="rect">
            <a:avLst/>
          </a:prstGeom>
          <a:noFill/>
          <a:ln>
            <a:noFill/>
          </a:ln>
          <a:effectLst/>
        </p:spPr>
        <p:txBody>
          <a:bodyPr vert="horz" wrap="square" lIns="0" tIns="0" rIns="0" bIns="0" numCol="1" anchor="t" anchorCtr="0" compatLnSpc="1">
            <a:prstTxWarp prst="textNoShape">
              <a:avLst/>
            </a:prstTxWarp>
          </a:bodyPr>
          <a:lstStyle>
            <a:lvl1pPr eaLnBrk="1" hangingPunct="1">
              <a:defRPr sz="1000" b="0" i="0">
                <a:solidFill>
                  <a:srgbClr val="B2B2B2"/>
                </a:solidFill>
                <a:latin typeface="Calibri" panose="020F0502020204030204" pitchFamily="34" charset="0"/>
              </a:defRPr>
            </a:lvl1pPr>
          </a:lstStyle>
          <a:p>
            <a:pPr>
              <a:defRPr/>
            </a:pPr>
            <a:endParaRPr lang="en-US" dirty="0"/>
          </a:p>
        </p:txBody>
      </p:sp>
      <p:sp>
        <p:nvSpPr>
          <p:cNvPr id="4102" name="Rectangle 6">
            <a:extLst>
              <a:ext uri="{FF2B5EF4-FFF2-40B4-BE49-F238E27FC236}">
                <a16:creationId xmlns:a16="http://schemas.microsoft.com/office/drawing/2014/main" id="{787B4BCA-FFC7-85D4-F291-3AD0B28E9ACA}"/>
              </a:ext>
            </a:extLst>
          </p:cNvPr>
          <p:cNvSpPr>
            <a:spLocks noGrp="1" noChangeArrowheads="1"/>
          </p:cNvSpPr>
          <p:nvPr>
            <p:ph type="ftr" sz="quarter" idx="3"/>
          </p:nvPr>
        </p:nvSpPr>
        <p:spPr bwMode="auto">
          <a:xfrm>
            <a:off x="3124200" y="6553200"/>
            <a:ext cx="2895600" cy="152400"/>
          </a:xfrm>
          <a:prstGeom prst="rect">
            <a:avLst/>
          </a:prstGeom>
          <a:noFill/>
          <a:ln>
            <a:noFill/>
          </a:ln>
          <a:effectLst/>
        </p:spPr>
        <p:txBody>
          <a:bodyPr vert="horz" wrap="square" lIns="0" tIns="0" rIns="0" bIns="0" numCol="1" anchor="t" anchorCtr="0" compatLnSpc="1">
            <a:prstTxWarp prst="textNoShape">
              <a:avLst/>
            </a:prstTxWarp>
          </a:bodyPr>
          <a:lstStyle>
            <a:lvl1pPr algn="ctr" eaLnBrk="1" hangingPunct="1">
              <a:defRPr sz="1000" b="0" i="0">
                <a:solidFill>
                  <a:srgbClr val="B2B2B2"/>
                </a:solidFill>
                <a:latin typeface="Calibri" panose="020F0502020204030204" pitchFamily="34" charset="0"/>
              </a:defRPr>
            </a:lvl1pPr>
          </a:lstStyle>
          <a:p>
            <a:pPr>
              <a:defRPr/>
            </a:pPr>
            <a:endParaRPr lang="en-US" dirty="0"/>
          </a:p>
        </p:txBody>
      </p:sp>
      <p:sp>
        <p:nvSpPr>
          <p:cNvPr id="4103" name="Rectangle 7">
            <a:extLst>
              <a:ext uri="{FF2B5EF4-FFF2-40B4-BE49-F238E27FC236}">
                <a16:creationId xmlns:a16="http://schemas.microsoft.com/office/drawing/2014/main" id="{F3A8BCE1-5850-AC1B-BC85-2775391A119A}"/>
              </a:ext>
            </a:extLst>
          </p:cNvPr>
          <p:cNvSpPr>
            <a:spLocks noGrp="1" noChangeArrowheads="1"/>
          </p:cNvSpPr>
          <p:nvPr>
            <p:ph type="sldNum" sz="quarter" idx="4"/>
          </p:nvPr>
        </p:nvSpPr>
        <p:spPr bwMode="auto">
          <a:xfrm>
            <a:off x="7010400" y="6553200"/>
            <a:ext cx="1905000" cy="15240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defRPr sz="1000" b="0" i="0">
                <a:solidFill>
                  <a:srgbClr val="B2B2B2"/>
                </a:solidFill>
                <a:latin typeface="Calibri" panose="020F0502020204030204" pitchFamily="34" charset="0"/>
              </a:defRPr>
            </a:lvl1pPr>
          </a:lstStyle>
          <a:p>
            <a:pPr>
              <a:defRPr/>
            </a:pPr>
            <a:fld id="{761CE2F9-168B-9047-84E6-98903DC58449}" type="slidenum">
              <a:rPr lang="en-US" altLang="en-US" smtClean="0"/>
              <a:pPr>
                <a:defRPr/>
              </a:pPr>
              <a:t>‹#›</a:t>
            </a:fld>
            <a:endParaRPr lang="en-US" altLang="en-US" dirty="0"/>
          </a:p>
        </p:txBody>
      </p:sp>
      <p:pic>
        <p:nvPicPr>
          <p:cNvPr id="3080" name="Picture 8" descr="MC-Bu-Bk 150">
            <a:extLst>
              <a:ext uri="{FF2B5EF4-FFF2-40B4-BE49-F238E27FC236}">
                <a16:creationId xmlns:a16="http://schemas.microsoft.com/office/drawing/2014/main" id="{C5A4D731-0B1B-890E-E4A6-28475DE97F6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1638" y="280988"/>
            <a:ext cx="1828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60" r:id="rId1"/>
    <p:sldLayoutId id="2147485061" r:id="rId2"/>
    <p:sldLayoutId id="2147485062" r:id="rId3"/>
    <p:sldLayoutId id="2147485063" r:id="rId4"/>
    <p:sldLayoutId id="2147485064" r:id="rId5"/>
    <p:sldLayoutId id="2147485065" r:id="rId6"/>
    <p:sldLayoutId id="2147485066" r:id="rId7"/>
    <p:sldLayoutId id="2147485067" r:id="rId8"/>
    <p:sldLayoutId id="2147485068" r:id="rId9"/>
    <p:sldLayoutId id="2147485069" r:id="rId10"/>
    <p:sldLayoutId id="2147485070" r:id="rId11"/>
  </p:sldLayoutIdLst>
  <p:transition/>
  <p:txStyles>
    <p:titleStyle>
      <a:lvl1pPr algn="ctr" rtl="0" eaLnBrk="0" fontAlgn="base" hangingPunct="0">
        <a:lnSpc>
          <a:spcPct val="90000"/>
        </a:lnSpc>
        <a:spcBef>
          <a:spcPct val="0"/>
        </a:spcBef>
        <a:spcAft>
          <a:spcPct val="0"/>
        </a:spcAft>
        <a:defRPr sz="3600" b="0" i="0">
          <a:solidFill>
            <a:schemeClr val="tx2"/>
          </a:solidFill>
          <a:latin typeface="Calibri" panose="020F0502020204030204" pitchFamily="34" charset="0"/>
          <a:ea typeface="+mj-ea"/>
          <a:cs typeface="+mj-cs"/>
        </a:defRPr>
      </a:lvl1pPr>
      <a:lvl2pPr algn="ctr" rtl="0" eaLnBrk="0" fontAlgn="base" hangingPunct="0">
        <a:lnSpc>
          <a:spcPct val="90000"/>
        </a:lnSpc>
        <a:spcBef>
          <a:spcPct val="0"/>
        </a:spcBef>
        <a:spcAft>
          <a:spcPct val="0"/>
        </a:spcAft>
        <a:defRPr sz="3600" b="1">
          <a:solidFill>
            <a:schemeClr val="tx2"/>
          </a:solidFill>
          <a:latin typeface="Arial" pitchFamily="34" charset="0"/>
        </a:defRPr>
      </a:lvl2pPr>
      <a:lvl3pPr algn="ctr" rtl="0" eaLnBrk="0" fontAlgn="base" hangingPunct="0">
        <a:lnSpc>
          <a:spcPct val="90000"/>
        </a:lnSpc>
        <a:spcBef>
          <a:spcPct val="0"/>
        </a:spcBef>
        <a:spcAft>
          <a:spcPct val="0"/>
        </a:spcAft>
        <a:defRPr sz="3600" b="1">
          <a:solidFill>
            <a:schemeClr val="tx2"/>
          </a:solidFill>
          <a:latin typeface="Arial" pitchFamily="34" charset="0"/>
        </a:defRPr>
      </a:lvl3pPr>
      <a:lvl4pPr algn="ctr" rtl="0" eaLnBrk="0" fontAlgn="base" hangingPunct="0">
        <a:lnSpc>
          <a:spcPct val="90000"/>
        </a:lnSpc>
        <a:spcBef>
          <a:spcPct val="0"/>
        </a:spcBef>
        <a:spcAft>
          <a:spcPct val="0"/>
        </a:spcAft>
        <a:defRPr sz="3600" b="1">
          <a:solidFill>
            <a:schemeClr val="tx2"/>
          </a:solidFill>
          <a:latin typeface="Arial" pitchFamily="34" charset="0"/>
        </a:defRPr>
      </a:lvl4pPr>
      <a:lvl5pPr algn="ctr" rtl="0" eaLnBrk="0" fontAlgn="base" hangingPunct="0">
        <a:lnSpc>
          <a:spcPct val="90000"/>
        </a:lnSpc>
        <a:spcBef>
          <a:spcPct val="0"/>
        </a:spcBef>
        <a:spcAft>
          <a:spcPct val="0"/>
        </a:spcAft>
        <a:defRPr sz="3600" b="1">
          <a:solidFill>
            <a:schemeClr val="tx2"/>
          </a:solidFill>
          <a:latin typeface="Arial" pitchFamily="34" charset="0"/>
        </a:defRPr>
      </a:lvl5pPr>
      <a:lvl6pPr marL="457200" algn="ctr" rtl="0" fontAlgn="base">
        <a:lnSpc>
          <a:spcPct val="90000"/>
        </a:lnSpc>
        <a:spcBef>
          <a:spcPct val="0"/>
        </a:spcBef>
        <a:spcAft>
          <a:spcPct val="0"/>
        </a:spcAft>
        <a:defRPr sz="3600" b="1">
          <a:solidFill>
            <a:schemeClr val="tx2"/>
          </a:solidFill>
          <a:latin typeface="Arial" pitchFamily="34" charset="0"/>
        </a:defRPr>
      </a:lvl6pPr>
      <a:lvl7pPr marL="914400" algn="ctr" rtl="0" fontAlgn="base">
        <a:lnSpc>
          <a:spcPct val="90000"/>
        </a:lnSpc>
        <a:spcBef>
          <a:spcPct val="0"/>
        </a:spcBef>
        <a:spcAft>
          <a:spcPct val="0"/>
        </a:spcAft>
        <a:defRPr sz="3600" b="1">
          <a:solidFill>
            <a:schemeClr val="tx2"/>
          </a:solidFill>
          <a:latin typeface="Arial" pitchFamily="34" charset="0"/>
        </a:defRPr>
      </a:lvl7pPr>
      <a:lvl8pPr marL="1371600" algn="ctr" rtl="0" fontAlgn="base">
        <a:lnSpc>
          <a:spcPct val="90000"/>
        </a:lnSpc>
        <a:spcBef>
          <a:spcPct val="0"/>
        </a:spcBef>
        <a:spcAft>
          <a:spcPct val="0"/>
        </a:spcAft>
        <a:defRPr sz="3600" b="1">
          <a:solidFill>
            <a:schemeClr val="tx2"/>
          </a:solidFill>
          <a:latin typeface="Arial" pitchFamily="34" charset="0"/>
        </a:defRPr>
      </a:lvl8pPr>
      <a:lvl9pPr marL="1828800" algn="ctr" rtl="0" fontAlgn="base">
        <a:lnSpc>
          <a:spcPct val="90000"/>
        </a:lnSpc>
        <a:spcBef>
          <a:spcPct val="0"/>
        </a:spcBef>
        <a:spcAft>
          <a:spcPct val="0"/>
        </a:spcAft>
        <a:defRPr sz="3600" b="1">
          <a:solidFill>
            <a:schemeClr val="tx2"/>
          </a:solidFill>
          <a:latin typeface="Arial" pitchFamily="34" charset="0"/>
        </a:defRPr>
      </a:lvl9pPr>
    </p:titleStyle>
    <p:bodyStyle>
      <a:lvl1pPr marL="284163" indent="-284163" algn="l" rtl="0" eaLnBrk="0" fontAlgn="base" hangingPunct="0">
        <a:lnSpc>
          <a:spcPct val="90000"/>
        </a:lnSpc>
        <a:spcBef>
          <a:spcPct val="50000"/>
        </a:spcBef>
        <a:spcAft>
          <a:spcPct val="0"/>
        </a:spcAft>
        <a:buClr>
          <a:schemeClr val="tx2"/>
        </a:buClr>
        <a:buSzPct val="120000"/>
        <a:buChar char="•"/>
        <a:defRPr sz="3200" b="0" i="0">
          <a:solidFill>
            <a:schemeClr val="tx1"/>
          </a:solidFill>
          <a:latin typeface="Calibri" panose="020F0502020204030204" pitchFamily="34" charset="0"/>
          <a:ea typeface="+mn-ea"/>
          <a:cs typeface="+mn-cs"/>
        </a:defRPr>
      </a:lvl1pPr>
      <a:lvl2pPr marL="860425" indent="-293688" algn="l" rtl="0" eaLnBrk="0" fontAlgn="base" hangingPunct="0">
        <a:lnSpc>
          <a:spcPct val="90000"/>
        </a:lnSpc>
        <a:spcBef>
          <a:spcPct val="20000"/>
        </a:spcBef>
        <a:spcAft>
          <a:spcPct val="0"/>
        </a:spcAft>
        <a:buClr>
          <a:schemeClr val="folHlink"/>
        </a:buClr>
        <a:buSzPct val="120000"/>
        <a:buChar char="•"/>
        <a:defRPr sz="3200" b="0" i="0">
          <a:solidFill>
            <a:schemeClr val="tx1"/>
          </a:solidFill>
          <a:latin typeface="Calibri" panose="020F0502020204030204" pitchFamily="34" charset="0"/>
        </a:defRPr>
      </a:lvl2pPr>
      <a:lvl3pPr marL="1311275" indent="-282575" algn="l" rtl="0" eaLnBrk="0" fontAlgn="base" hangingPunct="0">
        <a:lnSpc>
          <a:spcPct val="90000"/>
        </a:lnSpc>
        <a:spcBef>
          <a:spcPct val="20000"/>
        </a:spcBef>
        <a:spcAft>
          <a:spcPct val="0"/>
        </a:spcAft>
        <a:buClr>
          <a:schemeClr val="folHlink"/>
        </a:buClr>
        <a:buSzPct val="120000"/>
        <a:buChar char="•"/>
        <a:defRPr sz="3200" b="0" i="0">
          <a:solidFill>
            <a:schemeClr val="tx1"/>
          </a:solidFill>
          <a:latin typeface="Calibri" panose="020F0502020204030204" pitchFamily="34" charset="0"/>
        </a:defRPr>
      </a:lvl3pPr>
      <a:lvl4pPr marL="1773238" indent="-282575" algn="l" rtl="0" eaLnBrk="0" fontAlgn="base" hangingPunct="0">
        <a:lnSpc>
          <a:spcPct val="90000"/>
        </a:lnSpc>
        <a:spcBef>
          <a:spcPct val="20000"/>
        </a:spcBef>
        <a:spcAft>
          <a:spcPct val="0"/>
        </a:spcAft>
        <a:buClr>
          <a:schemeClr val="folHlink"/>
        </a:buClr>
        <a:buSzPct val="120000"/>
        <a:buChar char="•"/>
        <a:defRPr sz="3200" b="0" i="0">
          <a:solidFill>
            <a:schemeClr val="tx1"/>
          </a:solidFill>
          <a:latin typeface="Calibri" panose="020F0502020204030204" pitchFamily="34" charset="0"/>
        </a:defRPr>
      </a:lvl4pPr>
      <a:lvl5pPr marL="2225675" indent="-284163" algn="l" rtl="0" eaLnBrk="0" fontAlgn="base" hangingPunct="0">
        <a:lnSpc>
          <a:spcPct val="90000"/>
        </a:lnSpc>
        <a:spcBef>
          <a:spcPct val="20000"/>
        </a:spcBef>
        <a:spcAft>
          <a:spcPct val="0"/>
        </a:spcAft>
        <a:buClr>
          <a:schemeClr val="folHlink"/>
        </a:buClr>
        <a:buSzPct val="120000"/>
        <a:buChar char="•"/>
        <a:defRPr sz="3200" b="0" i="0">
          <a:solidFill>
            <a:schemeClr val="tx1"/>
          </a:solidFill>
          <a:latin typeface="Calibri" panose="020F0502020204030204" pitchFamily="34" charset="0"/>
        </a:defRPr>
      </a:lvl5pPr>
      <a:lvl6pPr marL="2682875" indent="-284163" algn="l" rtl="0" fontAlgn="base">
        <a:lnSpc>
          <a:spcPct val="90000"/>
        </a:lnSpc>
        <a:spcBef>
          <a:spcPct val="20000"/>
        </a:spcBef>
        <a:spcAft>
          <a:spcPct val="0"/>
        </a:spcAft>
        <a:buClr>
          <a:schemeClr val="folHlink"/>
        </a:buClr>
        <a:buSzPct val="120000"/>
        <a:buChar char="•"/>
        <a:defRPr sz="3200" b="1">
          <a:solidFill>
            <a:schemeClr val="tx1"/>
          </a:solidFill>
          <a:latin typeface="+mn-lt"/>
        </a:defRPr>
      </a:lvl6pPr>
      <a:lvl7pPr marL="3140075" indent="-284163" algn="l" rtl="0" fontAlgn="base">
        <a:lnSpc>
          <a:spcPct val="90000"/>
        </a:lnSpc>
        <a:spcBef>
          <a:spcPct val="20000"/>
        </a:spcBef>
        <a:spcAft>
          <a:spcPct val="0"/>
        </a:spcAft>
        <a:buClr>
          <a:schemeClr val="folHlink"/>
        </a:buClr>
        <a:buSzPct val="120000"/>
        <a:buChar char="•"/>
        <a:defRPr sz="3200" b="1">
          <a:solidFill>
            <a:schemeClr val="tx1"/>
          </a:solidFill>
          <a:latin typeface="+mn-lt"/>
        </a:defRPr>
      </a:lvl7pPr>
      <a:lvl8pPr marL="3597275" indent="-284163" algn="l" rtl="0" fontAlgn="base">
        <a:lnSpc>
          <a:spcPct val="90000"/>
        </a:lnSpc>
        <a:spcBef>
          <a:spcPct val="20000"/>
        </a:spcBef>
        <a:spcAft>
          <a:spcPct val="0"/>
        </a:spcAft>
        <a:buClr>
          <a:schemeClr val="folHlink"/>
        </a:buClr>
        <a:buSzPct val="120000"/>
        <a:buChar char="•"/>
        <a:defRPr sz="3200" b="1">
          <a:solidFill>
            <a:schemeClr val="tx1"/>
          </a:solidFill>
          <a:latin typeface="+mn-lt"/>
        </a:defRPr>
      </a:lvl8pPr>
      <a:lvl9pPr marL="4054475" indent="-284163" algn="l" rtl="0" fontAlgn="base">
        <a:lnSpc>
          <a:spcPct val="90000"/>
        </a:lnSpc>
        <a:spcBef>
          <a:spcPct val="20000"/>
        </a:spcBef>
        <a:spcAft>
          <a:spcPct val="0"/>
        </a:spcAft>
        <a:buClr>
          <a:schemeClr val="folHlink"/>
        </a:buClr>
        <a:buSzPct val="120000"/>
        <a:buChar char="•"/>
        <a:defRPr sz="3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nature.com/articles/d41586-020-03227-y"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www.nature.com/articles/d41586-020-03227-y"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a:extLst>
              <a:ext uri="{FF2B5EF4-FFF2-40B4-BE49-F238E27FC236}">
                <a16:creationId xmlns:a16="http://schemas.microsoft.com/office/drawing/2014/main" id="{E0D5FEF9-9B15-FC80-533A-3B58F45314B4}"/>
              </a:ext>
            </a:extLst>
          </p:cNvPr>
          <p:cNvSpPr txBox="1">
            <a:spLocks noChangeArrowheads="1"/>
          </p:cNvSpPr>
          <p:nvPr/>
        </p:nvSpPr>
        <p:spPr bwMode="auto">
          <a:xfrm>
            <a:off x="1321494" y="1282005"/>
            <a:ext cx="650101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50000"/>
              </a:spcBef>
              <a:buClr>
                <a:schemeClr val="tx2"/>
              </a:buClr>
              <a:buSzPct val="120000"/>
              <a:buChar char="•"/>
              <a:defRPr sz="3200" b="1">
                <a:solidFill>
                  <a:schemeClr val="tx1"/>
                </a:solidFill>
                <a:latin typeface="Arial" panose="020B0604020202020204" pitchFamily="34" charset="0"/>
              </a:defRPr>
            </a:lvl1pPr>
            <a:lvl2pPr marL="742950" indent="-285750">
              <a:lnSpc>
                <a:spcPct val="90000"/>
              </a:lnSpc>
              <a:spcBef>
                <a:spcPct val="20000"/>
              </a:spcBef>
              <a:buClr>
                <a:schemeClr val="folHlink"/>
              </a:buClr>
              <a:buSzPct val="120000"/>
              <a:buChar char="•"/>
              <a:defRPr sz="3200" b="1">
                <a:solidFill>
                  <a:schemeClr val="tx1"/>
                </a:solidFill>
                <a:latin typeface="Arial" panose="020B0604020202020204" pitchFamily="34" charset="0"/>
              </a:defRPr>
            </a:lvl2pPr>
            <a:lvl3pPr marL="11430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3pPr>
            <a:lvl4pPr marL="16002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4pPr>
            <a:lvl5pPr marL="20574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9pPr>
          </a:lstStyle>
          <a:p>
            <a:pPr algn="ctr" eaLnBrk="1" hangingPunct="1">
              <a:lnSpc>
                <a:spcPct val="100000"/>
              </a:lnSpc>
              <a:spcBef>
                <a:spcPct val="0"/>
              </a:spcBef>
              <a:buClrTx/>
              <a:buSzTx/>
              <a:buFontTx/>
              <a:buNone/>
            </a:pPr>
            <a:r>
              <a:rPr lang="en-US" altLang="en-US" sz="2000" dirty="0">
                <a:solidFill>
                  <a:srgbClr val="000000"/>
                </a:solidFill>
                <a:latin typeface="Calibri" panose="020F0502020204030204" pitchFamily="34" charset="0"/>
                <a:cs typeface="Calibri" panose="020F0502020204030204" pitchFamily="34" charset="0"/>
              </a:rPr>
              <a:t>Mayo Stratification for Myeloma And Risk-adapted Therapy</a:t>
            </a:r>
          </a:p>
          <a:p>
            <a:pPr algn="ctr" eaLnBrk="1" hangingPunct="1">
              <a:lnSpc>
                <a:spcPct val="100000"/>
              </a:lnSpc>
              <a:spcBef>
                <a:spcPct val="0"/>
              </a:spcBef>
              <a:buClrTx/>
              <a:buSzTx/>
              <a:buFontTx/>
              <a:buNone/>
            </a:pPr>
            <a:endParaRPr lang="en-US" altLang="en-US" sz="2000" dirty="0">
              <a:solidFill>
                <a:srgbClr val="000000"/>
              </a:solidFill>
              <a:latin typeface="Tahoma" panose="020B0604030504040204" pitchFamily="34" charset="0"/>
            </a:endParaRPr>
          </a:p>
          <a:p>
            <a:pPr algn="ctr" eaLnBrk="1" hangingPunct="1">
              <a:lnSpc>
                <a:spcPct val="100000"/>
              </a:lnSpc>
              <a:spcBef>
                <a:spcPct val="0"/>
              </a:spcBef>
              <a:buClrTx/>
              <a:buSzTx/>
              <a:buFontTx/>
              <a:buNone/>
            </a:pPr>
            <a:endParaRPr lang="en-US" altLang="en-US" sz="2000" dirty="0">
              <a:solidFill>
                <a:srgbClr val="000000"/>
              </a:solidFill>
              <a:latin typeface="Tahoma" panose="020B0604030504040204" pitchFamily="34" charset="0"/>
            </a:endParaRPr>
          </a:p>
          <a:p>
            <a:pPr algn="ctr" eaLnBrk="1" hangingPunct="1">
              <a:lnSpc>
                <a:spcPct val="100000"/>
              </a:lnSpc>
              <a:spcBef>
                <a:spcPct val="0"/>
              </a:spcBef>
              <a:buClrTx/>
              <a:buSzTx/>
              <a:buFontTx/>
              <a:buNone/>
            </a:pPr>
            <a:r>
              <a:rPr lang="en-US" altLang="en-US" sz="2000" b="0" dirty="0">
                <a:solidFill>
                  <a:srgbClr val="000000"/>
                </a:solidFill>
                <a:latin typeface="Calibri" panose="020F0502020204030204" pitchFamily="34" charset="0"/>
                <a:cs typeface="Calibri" panose="020F0502020204030204" pitchFamily="34" charset="0"/>
              </a:rPr>
              <a:t>Screening for Monoclonal Gammopathies</a:t>
            </a:r>
          </a:p>
        </p:txBody>
      </p:sp>
      <p:sp>
        <p:nvSpPr>
          <p:cNvPr id="29699" name="Rectangle 3">
            <a:extLst>
              <a:ext uri="{FF2B5EF4-FFF2-40B4-BE49-F238E27FC236}">
                <a16:creationId xmlns:a16="http://schemas.microsoft.com/office/drawing/2014/main" id="{D9046CBB-8EBE-08E0-AF55-CBDA085EB469}"/>
              </a:ext>
            </a:extLst>
          </p:cNvPr>
          <p:cNvSpPr>
            <a:spLocks noChangeArrowheads="1"/>
          </p:cNvSpPr>
          <p:nvPr/>
        </p:nvSpPr>
        <p:spPr bwMode="auto">
          <a:xfrm>
            <a:off x="6400800" y="2209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50000"/>
              </a:spcBef>
              <a:buClr>
                <a:schemeClr val="tx2"/>
              </a:buClr>
              <a:buSzPct val="120000"/>
              <a:buChar char="•"/>
              <a:defRPr sz="3200" b="1">
                <a:solidFill>
                  <a:schemeClr val="tx1"/>
                </a:solidFill>
                <a:latin typeface="Arial" panose="020B0604020202020204" pitchFamily="34" charset="0"/>
              </a:defRPr>
            </a:lvl1pPr>
            <a:lvl2pPr marL="742950" indent="-285750">
              <a:lnSpc>
                <a:spcPct val="90000"/>
              </a:lnSpc>
              <a:spcBef>
                <a:spcPct val="20000"/>
              </a:spcBef>
              <a:buClr>
                <a:schemeClr val="folHlink"/>
              </a:buClr>
              <a:buSzPct val="120000"/>
              <a:buChar char="•"/>
              <a:defRPr sz="3200" b="1">
                <a:solidFill>
                  <a:schemeClr val="tx1"/>
                </a:solidFill>
                <a:latin typeface="Arial" panose="020B0604020202020204" pitchFamily="34" charset="0"/>
              </a:defRPr>
            </a:lvl2pPr>
            <a:lvl3pPr marL="11430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3pPr>
            <a:lvl4pPr marL="16002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4pPr>
            <a:lvl5pPr marL="20574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9pPr>
          </a:lstStyle>
          <a:p>
            <a:pPr>
              <a:lnSpc>
                <a:spcPct val="100000"/>
              </a:lnSpc>
              <a:spcBef>
                <a:spcPct val="0"/>
              </a:spcBef>
              <a:buClrTx/>
              <a:buSzTx/>
              <a:buFontTx/>
              <a:buNone/>
            </a:pPr>
            <a:endParaRPr lang="en-US" altLang="en-US" sz="2400" b="0" dirty="0">
              <a:solidFill>
                <a:srgbClr val="000000"/>
              </a:solidFill>
              <a:latin typeface="Calibri" panose="020F0502020204030204" pitchFamily="34" charset="0"/>
              <a:cs typeface="Times New Roman" panose="02020603050405020304" pitchFamily="18" charset="0"/>
            </a:endParaRPr>
          </a:p>
        </p:txBody>
      </p:sp>
      <p:sp>
        <p:nvSpPr>
          <p:cNvPr id="29700" name="Rectangle 5">
            <a:extLst>
              <a:ext uri="{FF2B5EF4-FFF2-40B4-BE49-F238E27FC236}">
                <a16:creationId xmlns:a16="http://schemas.microsoft.com/office/drawing/2014/main" id="{20216B40-ED99-6EA1-755F-2D129DFEBED4}"/>
              </a:ext>
            </a:extLst>
          </p:cNvPr>
          <p:cNvSpPr>
            <a:spLocks noChangeArrowheads="1"/>
          </p:cNvSpPr>
          <p:nvPr/>
        </p:nvSpPr>
        <p:spPr bwMode="auto">
          <a:xfrm>
            <a:off x="3442363" y="685800"/>
            <a:ext cx="225927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50000"/>
              </a:spcBef>
              <a:buClr>
                <a:schemeClr val="tx2"/>
              </a:buClr>
              <a:buSzPct val="120000"/>
              <a:buChar char="•"/>
              <a:defRPr sz="3200" b="1">
                <a:solidFill>
                  <a:schemeClr val="tx1"/>
                </a:solidFill>
                <a:latin typeface="Arial" panose="020B0604020202020204" pitchFamily="34" charset="0"/>
              </a:defRPr>
            </a:lvl1pPr>
            <a:lvl2pPr marL="742950" indent="-285750">
              <a:lnSpc>
                <a:spcPct val="90000"/>
              </a:lnSpc>
              <a:spcBef>
                <a:spcPct val="20000"/>
              </a:spcBef>
              <a:buClr>
                <a:schemeClr val="folHlink"/>
              </a:buClr>
              <a:buSzPct val="120000"/>
              <a:buChar char="•"/>
              <a:defRPr sz="3200" b="1">
                <a:solidFill>
                  <a:schemeClr val="tx1"/>
                </a:solidFill>
                <a:latin typeface="Arial" panose="020B0604020202020204" pitchFamily="34" charset="0"/>
              </a:defRPr>
            </a:lvl2pPr>
            <a:lvl3pPr marL="11430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3pPr>
            <a:lvl4pPr marL="16002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4pPr>
            <a:lvl5pPr marL="20574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9pPr>
          </a:lstStyle>
          <a:p>
            <a:pPr>
              <a:lnSpc>
                <a:spcPct val="100000"/>
              </a:lnSpc>
              <a:spcBef>
                <a:spcPct val="0"/>
              </a:spcBef>
              <a:buClrTx/>
              <a:buSzTx/>
              <a:buFontTx/>
              <a:buNone/>
            </a:pPr>
            <a:r>
              <a:rPr lang="en-US" altLang="en-US" sz="3600" dirty="0" err="1">
                <a:solidFill>
                  <a:srgbClr val="000000"/>
                </a:solidFill>
                <a:latin typeface="Calibri" panose="020F0502020204030204" pitchFamily="34" charset="0"/>
                <a:cs typeface="Calibri" panose="020F0502020204030204" pitchFamily="34" charset="0"/>
              </a:rPr>
              <a:t>mSMART</a:t>
            </a:r>
            <a:r>
              <a:rPr lang="en-US" altLang="en-US" sz="3600" dirty="0">
                <a:solidFill>
                  <a:srgbClr val="000000"/>
                </a:solidFill>
                <a:latin typeface="Calibri" panose="020F0502020204030204" pitchFamily="34" charset="0"/>
                <a:cs typeface="Calibri" panose="020F0502020204030204" pitchFamily="34" charset="0"/>
              </a:rPr>
              <a:t> </a:t>
            </a:r>
            <a:r>
              <a:rPr lang="en-US" altLang="en-US" sz="3600" i="1" dirty="0">
                <a:solidFill>
                  <a:srgbClr val="000000"/>
                </a:solidFill>
                <a:latin typeface="Calibri" panose="020F0502020204030204" pitchFamily="34" charset="0"/>
                <a:cs typeface="Calibri" panose="020F0502020204030204" pitchFamily="34" charset="0"/>
              </a:rPr>
              <a:t>  </a:t>
            </a:r>
          </a:p>
        </p:txBody>
      </p:sp>
      <p:sp>
        <p:nvSpPr>
          <p:cNvPr id="2" name="Text Box 20">
            <a:extLst>
              <a:ext uri="{FF2B5EF4-FFF2-40B4-BE49-F238E27FC236}">
                <a16:creationId xmlns:a16="http://schemas.microsoft.com/office/drawing/2014/main" id="{A0223952-40CC-C6DC-ADB2-F13BE190B2B7}"/>
              </a:ext>
            </a:extLst>
          </p:cNvPr>
          <p:cNvSpPr txBox="1">
            <a:spLocks noChangeArrowheads="1"/>
          </p:cNvSpPr>
          <p:nvPr/>
        </p:nvSpPr>
        <p:spPr bwMode="auto">
          <a:xfrm>
            <a:off x="3048000" y="4724400"/>
            <a:ext cx="3886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ct val="50000"/>
              </a:spcBef>
              <a:buClr>
                <a:schemeClr val="tx2"/>
              </a:buClr>
              <a:buSzPct val="120000"/>
              <a:buChar char="•"/>
              <a:defRPr sz="3200" b="1">
                <a:solidFill>
                  <a:schemeClr val="tx1"/>
                </a:solidFill>
                <a:latin typeface="Arial" panose="020B0604020202020204" pitchFamily="34" charset="0"/>
              </a:defRPr>
            </a:lvl1pPr>
            <a:lvl2pPr marL="742950" indent="-285750">
              <a:lnSpc>
                <a:spcPct val="90000"/>
              </a:lnSpc>
              <a:spcBef>
                <a:spcPct val="20000"/>
              </a:spcBef>
              <a:buClr>
                <a:schemeClr val="folHlink"/>
              </a:buClr>
              <a:buSzPct val="120000"/>
              <a:buChar char="•"/>
              <a:defRPr sz="3200" b="1">
                <a:solidFill>
                  <a:schemeClr val="tx1"/>
                </a:solidFill>
                <a:latin typeface="Arial" panose="020B0604020202020204" pitchFamily="34" charset="0"/>
              </a:defRPr>
            </a:lvl2pPr>
            <a:lvl3pPr marL="11430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3pPr>
            <a:lvl4pPr marL="16002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4pPr>
            <a:lvl5pPr marL="2057400" indent="-228600">
              <a:lnSpc>
                <a:spcPct val="90000"/>
              </a:lnSpc>
              <a:spcBef>
                <a:spcPct val="20000"/>
              </a:spcBef>
              <a:buClr>
                <a:schemeClr val="folHlink"/>
              </a:buClr>
              <a:buSzPct val="120000"/>
              <a:buChar char="•"/>
              <a:defRPr sz="3200" b="1">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0"/>
              </a:spcAft>
              <a:buClr>
                <a:schemeClr val="folHlink"/>
              </a:buClr>
              <a:buSzPct val="120000"/>
              <a:buChar char="•"/>
              <a:defRPr sz="3200" b="1">
                <a:solidFill>
                  <a:schemeClr val="tx1"/>
                </a:solidFill>
                <a:latin typeface="Arial" panose="020B0604020202020204" pitchFamily="34" charset="0"/>
              </a:defRPr>
            </a:lvl9pPr>
          </a:lstStyle>
          <a:p>
            <a:pPr eaLnBrk="1" hangingPunct="1">
              <a:lnSpc>
                <a:spcPct val="100000"/>
              </a:lnSpc>
              <a:spcBef>
                <a:spcPct val="0"/>
              </a:spcBef>
              <a:buClrTx/>
              <a:buSzTx/>
              <a:buFontTx/>
              <a:buNone/>
            </a:pPr>
            <a:r>
              <a:rPr lang="en-US" altLang="en-US" sz="1200" b="0" dirty="0">
                <a:solidFill>
                  <a:srgbClr val="000000"/>
                </a:solidFill>
                <a:latin typeface="Calibri" panose="020F0502020204030204" pitchFamily="34" charset="0"/>
              </a:rPr>
              <a:t>Version 1     //last reviewed Feb 2024</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AB0FAF9-9296-736F-C51E-3D14808DD655}"/>
              </a:ext>
            </a:extLst>
          </p:cNvPr>
          <p:cNvSpPr>
            <a:spLocks noGrp="1" noChangeArrowheads="1"/>
          </p:cNvSpPr>
          <p:nvPr>
            <p:ph type="title"/>
          </p:nvPr>
        </p:nvSpPr>
        <p:spPr/>
        <p:txBody>
          <a:bodyPr/>
          <a:lstStyle/>
          <a:p>
            <a:pPr eaLnBrk="1" hangingPunct="1"/>
            <a:r>
              <a:rPr lang="en-US" altLang="en-US" sz="4000" b="1" dirty="0" err="1">
                <a:solidFill>
                  <a:schemeClr val="tx1"/>
                </a:solidFill>
                <a:latin typeface="Tahoma" panose="020B0604030504040204" pitchFamily="34" charset="0"/>
              </a:rPr>
              <a:t>mSMART</a:t>
            </a:r>
            <a:endParaRPr lang="en-US" altLang="en-US" sz="4000" b="1" dirty="0">
              <a:solidFill>
                <a:schemeClr val="tx1"/>
              </a:solidFill>
              <a:latin typeface="Tahoma" panose="020B0604030504040204" pitchFamily="34" charset="0"/>
            </a:endParaRPr>
          </a:p>
        </p:txBody>
      </p:sp>
      <p:sp>
        <p:nvSpPr>
          <p:cNvPr id="31747" name="Rectangle 3">
            <a:extLst>
              <a:ext uri="{FF2B5EF4-FFF2-40B4-BE49-F238E27FC236}">
                <a16:creationId xmlns:a16="http://schemas.microsoft.com/office/drawing/2014/main" id="{2412C9EE-E2C8-49C9-C6FE-AFEA598A0195}"/>
              </a:ext>
            </a:extLst>
          </p:cNvPr>
          <p:cNvSpPr>
            <a:spLocks noGrp="1" noChangeArrowheads="1"/>
          </p:cNvSpPr>
          <p:nvPr>
            <p:ph type="body" idx="1"/>
          </p:nvPr>
        </p:nvSpPr>
        <p:spPr>
          <a:xfrm>
            <a:off x="381000" y="1752600"/>
            <a:ext cx="8153400" cy="3657600"/>
          </a:xfrm>
        </p:spPr>
        <p:txBody>
          <a:bodyPr/>
          <a:lstStyle/>
          <a:p>
            <a:pPr eaLnBrk="1" hangingPunct="1">
              <a:buClr>
                <a:schemeClr val="accent2"/>
              </a:buClr>
            </a:pPr>
            <a:r>
              <a:rPr lang="en-US" altLang="en-US" sz="1800" b="0" dirty="0"/>
              <a:t>Screening is not recommended for monoclonal gammopathies in the general population. We await the results of the Icelandic randomized study, </a:t>
            </a:r>
            <a:r>
              <a:rPr lang="en-US" altLang="en-US" sz="1800" b="0" dirty="0" err="1"/>
              <a:t>iStopMM</a:t>
            </a:r>
            <a:r>
              <a:rPr lang="en-US" altLang="en-US" sz="1800" b="0" dirty="0"/>
              <a:t>, which is testing the value of population-based screening. </a:t>
            </a:r>
            <a:endParaRPr lang="en-US" altLang="en-US" sz="1800" b="0" dirty="0">
              <a:solidFill>
                <a:srgbClr val="000099"/>
              </a:solidFill>
            </a:endParaRPr>
          </a:p>
          <a:p>
            <a:pPr eaLnBrk="1" hangingPunct="1">
              <a:buClr>
                <a:schemeClr val="accent2"/>
              </a:buCl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recommend that one-time screening  for monoclonal gammopathies be considered in "high-risk” subpopulations (outlined below) with a high (estimated to be up to 25%) prevalence of monoclonal gammopathies as the potential benefits may outweigh the risks:</a:t>
            </a:r>
          </a:p>
          <a:p>
            <a:pPr lvl="1" eaLnBrk="1" hangingPunct="1">
              <a:buClr>
                <a:schemeClr val="accent2"/>
              </a:buClr>
            </a:pPr>
            <a:r>
              <a:rPr lang="en-US" sz="1800" dirty="0">
                <a:effectLst/>
                <a:latin typeface="Calibri" panose="020F0502020204030204" pitchFamily="34" charset="0"/>
                <a:ea typeface="Calibri" panose="020F0502020204030204" pitchFamily="34" charset="0"/>
                <a:cs typeface="Times New Roman" panose="02020603050405020304" pitchFamily="18" charset="0"/>
              </a:rPr>
              <a:t>Black people age </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40 years, with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one or more</a:t>
            </a:r>
            <a:r>
              <a:rPr lang="en-US" sz="1800" dirty="0">
                <a:effectLst/>
                <a:latin typeface="Calibri" panose="020F0502020204030204" pitchFamily="34" charset="0"/>
                <a:ea typeface="Calibri" panose="020F0502020204030204" pitchFamily="34" charset="0"/>
                <a:cs typeface="Times New Roman" panose="02020603050405020304" pitchFamily="18" charset="0"/>
              </a:rPr>
              <a:t> relatives affected with multiple myeloma or a related disorder, and </a:t>
            </a:r>
          </a:p>
          <a:p>
            <a:pPr lvl="1" eaLnBrk="1" hangingPunct="1">
              <a:buClr>
                <a:schemeClr val="accent2"/>
              </a:buClr>
            </a:pPr>
            <a:r>
              <a:rPr lang="en-US" sz="1800" dirty="0">
                <a:effectLst/>
                <a:latin typeface="Calibri" panose="020F0502020204030204" pitchFamily="34" charset="0"/>
                <a:ea typeface="Calibri" panose="020F0502020204030204" pitchFamily="34" charset="0"/>
                <a:cs typeface="Times New Roman" panose="02020603050405020304" pitchFamily="18" charset="0"/>
              </a:rPr>
              <a:t>People from any other racial/ethnic groups age </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40 years with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two or more relatives</a:t>
            </a:r>
            <a:r>
              <a:rPr lang="en-US" sz="1800" dirty="0">
                <a:effectLst/>
                <a:latin typeface="Calibri" panose="020F0502020204030204" pitchFamily="34" charset="0"/>
                <a:ea typeface="Calibri" panose="020F0502020204030204" pitchFamily="34" charset="0"/>
                <a:cs typeface="Times New Roman" panose="02020603050405020304" pitchFamily="18" charset="0"/>
              </a:rPr>
              <a:t> affected with myeloma or a related disorder. </a:t>
            </a:r>
          </a:p>
          <a:p>
            <a:pPr eaLnBrk="1" hangingPunct="1">
              <a:buClr>
                <a:schemeClr val="accent2"/>
              </a:buClr>
            </a:pPr>
            <a:endParaRPr lang="en-US" altLang="en-US" sz="1800" b="0" dirty="0"/>
          </a:p>
        </p:txBody>
      </p:sp>
      <p:sp>
        <p:nvSpPr>
          <p:cNvPr id="2" name="TextBox 1">
            <a:extLst>
              <a:ext uri="{FF2B5EF4-FFF2-40B4-BE49-F238E27FC236}">
                <a16:creationId xmlns:a16="http://schemas.microsoft.com/office/drawing/2014/main" id="{7583E8CB-0C2F-7520-D3E0-11258AEAFADE}"/>
              </a:ext>
            </a:extLst>
          </p:cNvPr>
          <p:cNvSpPr txBox="1"/>
          <p:nvPr/>
        </p:nvSpPr>
        <p:spPr>
          <a:xfrm>
            <a:off x="381000" y="5791200"/>
            <a:ext cx="8382000" cy="938719"/>
          </a:xfrm>
          <a:prstGeom prst="rect">
            <a:avLst/>
          </a:prstGeom>
          <a:noFill/>
        </p:spPr>
        <p:txBody>
          <a:bodyPr wrap="square" rtlCol="0">
            <a:spAutoFit/>
          </a:bodyPr>
          <a:lstStyle/>
          <a:p>
            <a:r>
              <a:rPr lang="en-US" sz="1100" dirty="0"/>
              <a:t>Rajkumar SV. The screening imperative for myeloma. </a:t>
            </a:r>
            <a:r>
              <a:rPr lang="en-US" sz="1100" b="0" i="1" dirty="0">
                <a:solidFill>
                  <a:srgbClr val="222222"/>
                </a:solidFill>
                <a:effectLst/>
                <a:latin typeface="Harding"/>
              </a:rPr>
              <a:t>Nature</a:t>
            </a:r>
            <a:r>
              <a:rPr lang="en-US" sz="1100" b="0" i="0" dirty="0">
                <a:solidFill>
                  <a:srgbClr val="222222"/>
                </a:solidFill>
                <a:effectLst/>
                <a:latin typeface="Harding"/>
              </a:rPr>
              <a:t> </a:t>
            </a:r>
            <a:r>
              <a:rPr lang="en-US" sz="1100" b="1" i="0" dirty="0">
                <a:solidFill>
                  <a:srgbClr val="222222"/>
                </a:solidFill>
                <a:effectLst/>
                <a:latin typeface="Harding"/>
              </a:rPr>
              <a:t>587</a:t>
            </a:r>
            <a:r>
              <a:rPr lang="en-US" sz="1100" b="0" i="0" dirty="0">
                <a:solidFill>
                  <a:srgbClr val="222222"/>
                </a:solidFill>
                <a:effectLst/>
                <a:latin typeface="Harding"/>
              </a:rPr>
              <a:t>, S63 (2020) </a:t>
            </a:r>
            <a:r>
              <a:rPr lang="en-US" sz="1100" dirty="0">
                <a:hlinkClick r:id="rId2"/>
              </a:rPr>
              <a:t>https://www.nature.com/articles/d41586-020-03227-y</a:t>
            </a:r>
            <a:endParaRPr lang="en-US" sz="1100" dirty="0"/>
          </a:p>
          <a:p>
            <a:endParaRPr lang="en-US" sz="1100" dirty="0"/>
          </a:p>
          <a:p>
            <a:r>
              <a:rPr lang="en-US" sz="1100" dirty="0"/>
              <a:t>Iceland screens, treats, or prevents multiple myeloma (</a:t>
            </a:r>
            <a:r>
              <a:rPr lang="en-US" sz="1100" dirty="0" err="1"/>
              <a:t>iStopMM</a:t>
            </a:r>
            <a:r>
              <a:rPr lang="en-US" sz="1100" dirty="0"/>
              <a:t>): a population-based screening study for monoclonal gammopathy of undetermined significance and randomized controlled trial of follow-up strategies. Blood Cancer J. 2021;11:94. [PMID: 34001889]</a:t>
            </a:r>
          </a:p>
          <a:p>
            <a:endParaRPr lang="en-US" sz="11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AB0FAF9-9296-736F-C51E-3D14808DD655}"/>
              </a:ext>
            </a:extLst>
          </p:cNvPr>
          <p:cNvSpPr>
            <a:spLocks noGrp="1" noChangeArrowheads="1"/>
          </p:cNvSpPr>
          <p:nvPr>
            <p:ph type="title"/>
          </p:nvPr>
        </p:nvSpPr>
        <p:spPr/>
        <p:txBody>
          <a:bodyPr/>
          <a:lstStyle/>
          <a:p>
            <a:pPr eaLnBrk="1" hangingPunct="1"/>
            <a:r>
              <a:rPr lang="en-US" altLang="en-US" sz="4000" b="1" dirty="0" err="1">
                <a:solidFill>
                  <a:schemeClr val="tx1"/>
                </a:solidFill>
                <a:latin typeface="Tahoma" panose="020B0604030504040204" pitchFamily="34" charset="0"/>
              </a:rPr>
              <a:t>mSMART</a:t>
            </a:r>
            <a:endParaRPr lang="en-US" altLang="en-US" sz="4000" b="1" dirty="0">
              <a:solidFill>
                <a:schemeClr val="tx1"/>
              </a:solidFill>
              <a:latin typeface="Tahoma" panose="020B0604030504040204" pitchFamily="34" charset="0"/>
            </a:endParaRPr>
          </a:p>
        </p:txBody>
      </p:sp>
      <p:sp>
        <p:nvSpPr>
          <p:cNvPr id="31747" name="Rectangle 3">
            <a:extLst>
              <a:ext uri="{FF2B5EF4-FFF2-40B4-BE49-F238E27FC236}">
                <a16:creationId xmlns:a16="http://schemas.microsoft.com/office/drawing/2014/main" id="{2412C9EE-E2C8-49C9-C6FE-AFEA598A0195}"/>
              </a:ext>
            </a:extLst>
          </p:cNvPr>
          <p:cNvSpPr>
            <a:spLocks noGrp="1" noChangeArrowheads="1"/>
          </p:cNvSpPr>
          <p:nvPr>
            <p:ph type="body" idx="1"/>
          </p:nvPr>
        </p:nvSpPr>
        <p:spPr>
          <a:xfrm>
            <a:off x="381000" y="1752600"/>
            <a:ext cx="8153400" cy="3657600"/>
          </a:xfrm>
        </p:spPr>
        <p:txBody>
          <a:bodyPr/>
          <a:lstStyle/>
          <a:p>
            <a:pPr eaLnBrk="1" hangingPunct="1">
              <a:buClr>
                <a:schemeClr val="accent2"/>
              </a:buCl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goal of ‘limited screening’ [with serum monoclonal protein studies (serum protein electrophoresis (SPEP), serum immunofixation (or equivalent), and serum free light chains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sFLCs</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early identification of the subset of patients with high-risk smoldering myeloma or early myeloma that may benefit from further evaluation, closer monitoring and participation in clinical trials. The potential risks of screening include the inconvenience related to additional investigations, psychological impact of the diagnosis on the quality of life, the cost of follow-up and implications on the individual’s health insurance. As mentioned earlier, in the high risk populations for whom screening is recommended, the potential benefits may outweigh these risks.</a:t>
            </a:r>
          </a:p>
          <a:p>
            <a:pPr eaLnBrk="1" hangingPunct="1">
              <a:buClr>
                <a:schemeClr val="accent2"/>
              </a:buClr>
            </a:pPr>
            <a:endParaRPr lang="en-US" altLang="en-US" sz="1800" b="0" dirty="0"/>
          </a:p>
        </p:txBody>
      </p:sp>
      <p:sp>
        <p:nvSpPr>
          <p:cNvPr id="3" name="TextBox 2">
            <a:extLst>
              <a:ext uri="{FF2B5EF4-FFF2-40B4-BE49-F238E27FC236}">
                <a16:creationId xmlns:a16="http://schemas.microsoft.com/office/drawing/2014/main" id="{3E0D93F4-CF86-46C0-DE57-61467B7ECC34}"/>
              </a:ext>
            </a:extLst>
          </p:cNvPr>
          <p:cNvSpPr txBox="1"/>
          <p:nvPr/>
        </p:nvSpPr>
        <p:spPr>
          <a:xfrm>
            <a:off x="381000" y="5791200"/>
            <a:ext cx="8382000" cy="938719"/>
          </a:xfrm>
          <a:prstGeom prst="rect">
            <a:avLst/>
          </a:prstGeom>
          <a:noFill/>
        </p:spPr>
        <p:txBody>
          <a:bodyPr wrap="square" rtlCol="0">
            <a:spAutoFit/>
          </a:bodyPr>
          <a:lstStyle/>
          <a:p>
            <a:r>
              <a:rPr lang="en-US" sz="1100" dirty="0"/>
              <a:t>Rajkumar SV. The screening imperative for myeloma. </a:t>
            </a:r>
            <a:r>
              <a:rPr lang="en-US" sz="1100" b="0" i="1" dirty="0">
                <a:solidFill>
                  <a:srgbClr val="222222"/>
                </a:solidFill>
                <a:effectLst/>
                <a:latin typeface="Harding"/>
              </a:rPr>
              <a:t>Nature</a:t>
            </a:r>
            <a:r>
              <a:rPr lang="en-US" sz="1100" b="0" i="0" dirty="0">
                <a:solidFill>
                  <a:srgbClr val="222222"/>
                </a:solidFill>
                <a:effectLst/>
                <a:latin typeface="Harding"/>
              </a:rPr>
              <a:t> </a:t>
            </a:r>
            <a:r>
              <a:rPr lang="en-US" sz="1100" b="1" i="0" dirty="0">
                <a:solidFill>
                  <a:srgbClr val="222222"/>
                </a:solidFill>
                <a:effectLst/>
                <a:latin typeface="Harding"/>
              </a:rPr>
              <a:t>587</a:t>
            </a:r>
            <a:r>
              <a:rPr lang="en-US" sz="1100" b="0" i="0" dirty="0">
                <a:solidFill>
                  <a:srgbClr val="222222"/>
                </a:solidFill>
                <a:effectLst/>
                <a:latin typeface="Harding"/>
              </a:rPr>
              <a:t>, S63 (2020) </a:t>
            </a:r>
            <a:r>
              <a:rPr lang="en-US" sz="1100" dirty="0">
                <a:hlinkClick r:id="rId2"/>
              </a:rPr>
              <a:t>https://www.nature.com/articles/d41586-020-03227-y</a:t>
            </a:r>
            <a:endParaRPr lang="en-US" sz="1100" dirty="0"/>
          </a:p>
          <a:p>
            <a:endParaRPr lang="en-US" sz="1100" dirty="0"/>
          </a:p>
          <a:p>
            <a:r>
              <a:rPr lang="en-US" sz="1100" dirty="0"/>
              <a:t>Iceland screens, treats, or prevents multiple myeloma (</a:t>
            </a:r>
            <a:r>
              <a:rPr lang="en-US" sz="1100" dirty="0" err="1"/>
              <a:t>iStopMM</a:t>
            </a:r>
            <a:r>
              <a:rPr lang="en-US" sz="1100" dirty="0"/>
              <a:t>): a population-based screening study for monoclonal gammopathy of undetermined significance and randomized controlled trial of follow-up strategies. Blood Cancer J. 2021;11:94. [PMID: 34001889]</a:t>
            </a:r>
          </a:p>
          <a:p>
            <a:endParaRPr lang="en-US" sz="1100" dirty="0"/>
          </a:p>
        </p:txBody>
      </p:sp>
    </p:spTree>
    <p:extLst>
      <p:ext uri="{BB962C8B-B14F-4D97-AF65-F5344CB8AC3E}">
        <p14:creationId xmlns:p14="http://schemas.microsoft.com/office/powerpoint/2010/main" val="1559061021"/>
      </p:ext>
    </p:extLst>
  </p:cSld>
  <p:clrMapOvr>
    <a:masterClrMapping/>
  </p:clrMapOvr>
  <p:transition/>
</p:sld>
</file>

<file path=ppt/theme/theme1.xml><?xml version="1.0" encoding="utf-8"?>
<a:theme xmlns:a="http://schemas.openxmlformats.org/drawingml/2006/main" name="Presentation2">
  <a:themeElements>
    <a:clrScheme name="Presentat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ormalWhite-sample">
  <a:themeElements>
    <a:clrScheme name="FormalWhite-sampl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ormalWhite-sa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ormalWhite-sampl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rmalWhite-sampl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ormalWhite-sampl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rmalWhite-sampl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rmalWhite-samp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rmalWhite-samp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ormalWhite-samp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FormalWhite-sample 8">
        <a:dk1>
          <a:srgbClr val="000000"/>
        </a:dk1>
        <a:lt1>
          <a:srgbClr val="FFFFFF"/>
        </a:lt1>
        <a:dk2>
          <a:srgbClr val="0066FF"/>
        </a:dk2>
        <a:lt2>
          <a:srgbClr val="808080"/>
        </a:lt2>
        <a:accent1>
          <a:srgbClr val="FF6600"/>
        </a:accent1>
        <a:accent2>
          <a:srgbClr val="00CCFF"/>
        </a:accent2>
        <a:accent3>
          <a:srgbClr val="FFFFFF"/>
        </a:accent3>
        <a:accent4>
          <a:srgbClr val="000000"/>
        </a:accent4>
        <a:accent5>
          <a:srgbClr val="FFB8AA"/>
        </a:accent5>
        <a:accent6>
          <a:srgbClr val="00B9E7"/>
        </a:accent6>
        <a:hlink>
          <a:srgbClr val="FF0000"/>
        </a:hlink>
        <a:folHlink>
          <a:srgbClr val="33CC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372f5f-8e19-4efb-8afe-8eac20a980c4}" enabled="1" method="Standard" siteId="{a25fff9c-3f63-4fb2-9a8a-d9bdd0321f9a}" removed="0"/>
</clbl:labelList>
</file>

<file path=docProps/app.xml><?xml version="1.0" encoding="utf-8"?>
<Properties xmlns="http://schemas.openxmlformats.org/officeDocument/2006/extended-properties" xmlns:vt="http://schemas.openxmlformats.org/officeDocument/2006/docPropsVTypes">
  <Template>Presentation2</Template>
  <TotalTime>1565</TotalTime>
  <Words>404</Words>
  <Application>Microsoft Macintosh PowerPoint</Application>
  <PresentationFormat>On-screen Show (4:3)</PresentationFormat>
  <Paragraphs>20</Paragraphs>
  <Slides>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Harding</vt:lpstr>
      <vt:lpstr>Tahoma</vt:lpstr>
      <vt:lpstr>Presentation2</vt:lpstr>
      <vt:lpstr>1_FormalWhite-sample</vt:lpstr>
      <vt:lpstr>PowerPoint Presentation</vt:lpstr>
      <vt:lpstr>mSMART</vt:lpstr>
      <vt:lpstr>mSMART</vt:lpstr>
    </vt:vector>
  </TitlesOfParts>
  <Company>Mayo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jmm67</dc:creator>
  <cp:lastModifiedBy>vincerk@gmail.com</cp:lastModifiedBy>
  <cp:revision>104</cp:revision>
  <dcterms:created xsi:type="dcterms:W3CDTF">2007-02-23T16:26:54Z</dcterms:created>
  <dcterms:modified xsi:type="dcterms:W3CDTF">2024-03-11T22:57:21Z</dcterms:modified>
</cp:coreProperties>
</file>